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3" r:id="rId2"/>
    <p:sldMasterId id="2147483745" r:id="rId3"/>
    <p:sldMasterId id="2147483757" r:id="rId4"/>
  </p:sldMasterIdLst>
  <p:notesMasterIdLst>
    <p:notesMasterId r:id="rId55"/>
  </p:notesMasterIdLst>
  <p:sldIdLst>
    <p:sldId id="356" r:id="rId5"/>
    <p:sldId id="483" r:id="rId6"/>
    <p:sldId id="587" r:id="rId7"/>
    <p:sldId id="484" r:id="rId8"/>
    <p:sldId id="518" r:id="rId9"/>
    <p:sldId id="500" r:id="rId10"/>
    <p:sldId id="499" r:id="rId11"/>
    <p:sldId id="504" r:id="rId12"/>
    <p:sldId id="517" r:id="rId13"/>
    <p:sldId id="506" r:id="rId14"/>
    <p:sldId id="614" r:id="rId15"/>
    <p:sldId id="612" r:id="rId16"/>
    <p:sldId id="613" r:id="rId17"/>
    <p:sldId id="615" r:id="rId18"/>
    <p:sldId id="610" r:id="rId19"/>
    <p:sldId id="527" r:id="rId20"/>
    <p:sldId id="528" r:id="rId21"/>
    <p:sldId id="530" r:id="rId22"/>
    <p:sldId id="532" r:id="rId23"/>
    <p:sldId id="581" r:id="rId24"/>
    <p:sldId id="589" r:id="rId25"/>
    <p:sldId id="537" r:id="rId26"/>
    <p:sldId id="538" r:id="rId27"/>
    <p:sldId id="541" r:id="rId28"/>
    <p:sldId id="548" r:id="rId29"/>
    <p:sldId id="596" r:id="rId30"/>
    <p:sldId id="558" r:id="rId31"/>
    <p:sldId id="595" r:id="rId32"/>
    <p:sldId id="560" r:id="rId33"/>
    <p:sldId id="588" r:id="rId34"/>
    <p:sldId id="568" r:id="rId35"/>
    <p:sldId id="566" r:id="rId36"/>
    <p:sldId id="590" r:id="rId37"/>
    <p:sldId id="599" r:id="rId38"/>
    <p:sldId id="575" r:id="rId39"/>
    <p:sldId id="593" r:id="rId40"/>
    <p:sldId id="597" r:id="rId41"/>
    <p:sldId id="617" r:id="rId42"/>
    <p:sldId id="618" r:id="rId43"/>
    <p:sldId id="619" r:id="rId44"/>
    <p:sldId id="524" r:id="rId45"/>
    <p:sldId id="600" r:id="rId46"/>
    <p:sldId id="591" r:id="rId47"/>
    <p:sldId id="603" r:id="rId48"/>
    <p:sldId id="620" r:id="rId49"/>
    <p:sldId id="621" r:id="rId50"/>
    <p:sldId id="622" r:id="rId51"/>
    <p:sldId id="623" r:id="rId52"/>
    <p:sldId id="604" r:id="rId53"/>
    <p:sldId id="372" r:id="rId5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0BF3FC23-F1AD-4121-9DD2-DCDBB7D829D0}">
          <p14:sldIdLst/>
        </p14:section>
        <p14:section name="Başlıksız Bölüm" id="{89985544-BC55-4476-8A9D-38AAD342E118}">
          <p14:sldIdLst>
            <p14:sldId id="356"/>
            <p14:sldId id="483"/>
            <p14:sldId id="587"/>
            <p14:sldId id="484"/>
            <p14:sldId id="518"/>
            <p14:sldId id="500"/>
            <p14:sldId id="499"/>
            <p14:sldId id="504"/>
            <p14:sldId id="517"/>
            <p14:sldId id="506"/>
            <p14:sldId id="614"/>
            <p14:sldId id="612"/>
            <p14:sldId id="613"/>
            <p14:sldId id="615"/>
            <p14:sldId id="610"/>
            <p14:sldId id="527"/>
            <p14:sldId id="528"/>
            <p14:sldId id="530"/>
            <p14:sldId id="532"/>
            <p14:sldId id="581"/>
            <p14:sldId id="589"/>
            <p14:sldId id="537"/>
            <p14:sldId id="538"/>
            <p14:sldId id="541"/>
            <p14:sldId id="548"/>
            <p14:sldId id="596"/>
            <p14:sldId id="558"/>
            <p14:sldId id="595"/>
            <p14:sldId id="560"/>
            <p14:sldId id="588"/>
            <p14:sldId id="568"/>
            <p14:sldId id="566"/>
            <p14:sldId id="590"/>
            <p14:sldId id="599"/>
            <p14:sldId id="575"/>
            <p14:sldId id="593"/>
            <p14:sldId id="597"/>
            <p14:sldId id="617"/>
            <p14:sldId id="618"/>
            <p14:sldId id="619"/>
            <p14:sldId id="524"/>
            <p14:sldId id="600"/>
            <p14:sldId id="591"/>
            <p14:sldId id="603"/>
            <p14:sldId id="620"/>
            <p14:sldId id="621"/>
            <p14:sldId id="622"/>
            <p14:sldId id="623"/>
            <p14:sldId id="604"/>
            <p14:sldId id="37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BBCF"/>
    <a:srgbClr val="DC0B15"/>
    <a:srgbClr val="9D1D1D"/>
    <a:srgbClr val="DFB058"/>
    <a:srgbClr val="0A4356"/>
    <a:srgbClr val="E0AF56"/>
    <a:srgbClr val="FBDD9D"/>
    <a:srgbClr val="D90A14"/>
    <a:srgbClr val="D8111B"/>
    <a:srgbClr val="76D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70" autoAdjust="0"/>
    <p:restoredTop sz="90882" autoAdjust="0"/>
  </p:normalViewPr>
  <p:slideViewPr>
    <p:cSldViewPr snapToGrid="0">
      <p:cViewPr varScale="1">
        <p:scale>
          <a:sx n="68" d="100"/>
          <a:sy n="68" d="100"/>
        </p:scale>
        <p:origin x="534" y="5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9DB71C-83BC-F843-870A-9271C81D0C93}" type="doc">
      <dgm:prSet loTypeId="urn:microsoft.com/office/officeart/2005/8/layout/hProcess9" loCatId="" qsTypeId="urn:microsoft.com/office/officeart/2005/8/quickstyle/simple4" qsCatId="simple" csTypeId="urn:microsoft.com/office/officeart/2005/8/colors/accent6_2" csCatId="accent6" phldr="1"/>
      <dgm:spPr/>
    </dgm:pt>
    <dgm:pt modelId="{8D5AF272-DBF7-084D-9FC9-F786F64F6588}">
      <dgm:prSet phldrT="[Text]"/>
      <dgm:spPr/>
      <dgm:t>
        <a:bodyPr/>
        <a:lstStyle/>
        <a:p>
          <a:r>
            <a:rPr lang="tr-TR" b="1" dirty="0">
              <a:latin typeface="Garamond" panose="02020404030301010803" pitchFamily="18" charset="0"/>
            </a:rPr>
            <a:t>Tematik Toplantılar</a:t>
          </a:r>
        </a:p>
      </dgm:t>
    </dgm:pt>
    <dgm:pt modelId="{3094D1B0-BB3D-2A4C-BCD1-7092CE19CAA4}" type="parTrans" cxnId="{0CDFB5E5-7808-6541-A31F-8046A371F6DA}">
      <dgm:prSet/>
      <dgm:spPr/>
      <dgm:t>
        <a:bodyPr/>
        <a:lstStyle/>
        <a:p>
          <a:endParaRPr lang="tr-TR" b="1"/>
        </a:p>
      </dgm:t>
    </dgm:pt>
    <dgm:pt modelId="{3A15B8E0-AA57-EC4E-B58B-B68E11B1F714}" type="sibTrans" cxnId="{0CDFB5E5-7808-6541-A31F-8046A371F6DA}">
      <dgm:prSet/>
      <dgm:spPr/>
      <dgm:t>
        <a:bodyPr/>
        <a:lstStyle/>
        <a:p>
          <a:endParaRPr lang="tr-TR" b="1"/>
        </a:p>
      </dgm:t>
    </dgm:pt>
    <dgm:pt modelId="{55877452-107E-8544-9DF4-A96A2387F364}">
      <dgm:prSet phldrT="[Text]"/>
      <dgm:spPr/>
      <dgm:t>
        <a:bodyPr/>
        <a:lstStyle/>
        <a:p>
          <a:r>
            <a:rPr lang="tr-TR" b="1" dirty="0">
              <a:latin typeface="Garamond" panose="02020404030301010803" pitchFamily="18" charset="0"/>
            </a:rPr>
            <a:t>İletişim Faaliyetleri</a:t>
          </a:r>
        </a:p>
      </dgm:t>
    </dgm:pt>
    <dgm:pt modelId="{E1A10721-89F6-614E-9F86-6337C64BA61E}" type="parTrans" cxnId="{DA076DBC-C379-AF48-A972-A66ADD6B7B92}">
      <dgm:prSet/>
      <dgm:spPr/>
      <dgm:t>
        <a:bodyPr/>
        <a:lstStyle/>
        <a:p>
          <a:endParaRPr lang="tr-TR" b="1"/>
        </a:p>
      </dgm:t>
    </dgm:pt>
    <dgm:pt modelId="{569712CC-5067-974F-A5D6-DA0E3F1D6729}" type="sibTrans" cxnId="{DA076DBC-C379-AF48-A972-A66ADD6B7B92}">
      <dgm:prSet/>
      <dgm:spPr/>
      <dgm:t>
        <a:bodyPr/>
        <a:lstStyle/>
        <a:p>
          <a:endParaRPr lang="tr-TR" b="1"/>
        </a:p>
      </dgm:t>
    </dgm:pt>
    <dgm:pt modelId="{B7B6DC25-5A8A-E941-BA39-4E718B593124}">
      <dgm:prSet phldrT="[Text]"/>
      <dgm:spPr/>
      <dgm:t>
        <a:bodyPr/>
        <a:lstStyle/>
        <a:p>
          <a:r>
            <a:rPr lang="tr-TR" b="1" dirty="0">
              <a:latin typeface="Garamond" panose="02020404030301010803" pitchFamily="18" charset="0"/>
            </a:rPr>
            <a:t>Farkındalık Artırma Faaliyetleri</a:t>
          </a:r>
        </a:p>
      </dgm:t>
    </dgm:pt>
    <dgm:pt modelId="{CF73A1C5-24A0-C544-A223-25AC076A143B}" type="parTrans" cxnId="{80A4909A-0983-1946-9EC0-A5F51B9AA248}">
      <dgm:prSet/>
      <dgm:spPr/>
      <dgm:t>
        <a:bodyPr/>
        <a:lstStyle/>
        <a:p>
          <a:endParaRPr lang="tr-TR" b="1"/>
        </a:p>
      </dgm:t>
    </dgm:pt>
    <dgm:pt modelId="{095FB5EA-B55A-F045-9C8B-45CBCD6C3611}" type="sibTrans" cxnId="{80A4909A-0983-1946-9EC0-A5F51B9AA248}">
      <dgm:prSet/>
      <dgm:spPr/>
      <dgm:t>
        <a:bodyPr/>
        <a:lstStyle/>
        <a:p>
          <a:endParaRPr lang="tr-TR" b="1"/>
        </a:p>
      </dgm:t>
    </dgm:pt>
    <dgm:pt modelId="{043CC226-2EF9-B14E-8A83-751C928A6D47}" type="pres">
      <dgm:prSet presAssocID="{B49DB71C-83BC-F843-870A-9271C81D0C93}" presName="CompostProcess" presStyleCnt="0">
        <dgm:presLayoutVars>
          <dgm:dir/>
          <dgm:resizeHandles val="exact"/>
        </dgm:presLayoutVars>
      </dgm:prSet>
      <dgm:spPr/>
    </dgm:pt>
    <dgm:pt modelId="{3DC5C230-AAE6-1645-9615-3CCE79CD439B}" type="pres">
      <dgm:prSet presAssocID="{B49DB71C-83BC-F843-870A-9271C81D0C93}" presName="arrow" presStyleLbl="bgShp" presStyleIdx="0" presStyleCnt="1"/>
      <dgm:spPr/>
    </dgm:pt>
    <dgm:pt modelId="{7D4CA7BE-E519-3A43-A3B1-DD0259623D28}" type="pres">
      <dgm:prSet presAssocID="{B49DB71C-83BC-F843-870A-9271C81D0C93}" presName="linearProcess" presStyleCnt="0"/>
      <dgm:spPr/>
    </dgm:pt>
    <dgm:pt modelId="{BA06145A-F5A1-0945-8135-1ECF47A51C06}" type="pres">
      <dgm:prSet presAssocID="{8D5AF272-DBF7-084D-9FC9-F786F64F6588}" presName="textNode" presStyleLbl="node1" presStyleIdx="0" presStyleCnt="3">
        <dgm:presLayoutVars>
          <dgm:bulletEnabled val="1"/>
        </dgm:presLayoutVars>
      </dgm:prSet>
      <dgm:spPr/>
      <dgm:t>
        <a:bodyPr/>
        <a:lstStyle/>
        <a:p>
          <a:endParaRPr lang="tr-TR"/>
        </a:p>
      </dgm:t>
    </dgm:pt>
    <dgm:pt modelId="{07386DD9-BAF7-5848-823D-AA0573B97D7D}" type="pres">
      <dgm:prSet presAssocID="{3A15B8E0-AA57-EC4E-B58B-B68E11B1F714}" presName="sibTrans" presStyleCnt="0"/>
      <dgm:spPr/>
    </dgm:pt>
    <dgm:pt modelId="{7CB22DE4-EF89-2846-A58C-4B10FE1B9AA2}" type="pres">
      <dgm:prSet presAssocID="{55877452-107E-8544-9DF4-A96A2387F364}" presName="textNode" presStyleLbl="node1" presStyleIdx="1" presStyleCnt="3">
        <dgm:presLayoutVars>
          <dgm:bulletEnabled val="1"/>
        </dgm:presLayoutVars>
      </dgm:prSet>
      <dgm:spPr/>
      <dgm:t>
        <a:bodyPr/>
        <a:lstStyle/>
        <a:p>
          <a:endParaRPr lang="tr-TR"/>
        </a:p>
      </dgm:t>
    </dgm:pt>
    <dgm:pt modelId="{46B19F38-7CA9-F441-91EC-B7D101F1E70E}" type="pres">
      <dgm:prSet presAssocID="{569712CC-5067-974F-A5D6-DA0E3F1D6729}" presName="sibTrans" presStyleCnt="0"/>
      <dgm:spPr/>
    </dgm:pt>
    <dgm:pt modelId="{503D4294-9BA0-A748-923D-28E63C22DE07}" type="pres">
      <dgm:prSet presAssocID="{B7B6DC25-5A8A-E941-BA39-4E718B593124}" presName="textNode" presStyleLbl="node1" presStyleIdx="2" presStyleCnt="3">
        <dgm:presLayoutVars>
          <dgm:bulletEnabled val="1"/>
        </dgm:presLayoutVars>
      </dgm:prSet>
      <dgm:spPr/>
      <dgm:t>
        <a:bodyPr/>
        <a:lstStyle/>
        <a:p>
          <a:endParaRPr lang="tr-TR"/>
        </a:p>
      </dgm:t>
    </dgm:pt>
  </dgm:ptLst>
  <dgm:cxnLst>
    <dgm:cxn modelId="{FAD150B4-3C84-5B44-8D52-43415225BC73}" type="presOf" srcId="{8D5AF272-DBF7-084D-9FC9-F786F64F6588}" destId="{BA06145A-F5A1-0945-8135-1ECF47A51C06}" srcOrd="0" destOrd="0" presId="urn:microsoft.com/office/officeart/2005/8/layout/hProcess9"/>
    <dgm:cxn modelId="{DA076DBC-C379-AF48-A972-A66ADD6B7B92}" srcId="{B49DB71C-83BC-F843-870A-9271C81D0C93}" destId="{55877452-107E-8544-9DF4-A96A2387F364}" srcOrd="1" destOrd="0" parTransId="{E1A10721-89F6-614E-9F86-6337C64BA61E}" sibTransId="{569712CC-5067-974F-A5D6-DA0E3F1D6729}"/>
    <dgm:cxn modelId="{80A4909A-0983-1946-9EC0-A5F51B9AA248}" srcId="{B49DB71C-83BC-F843-870A-9271C81D0C93}" destId="{B7B6DC25-5A8A-E941-BA39-4E718B593124}" srcOrd="2" destOrd="0" parTransId="{CF73A1C5-24A0-C544-A223-25AC076A143B}" sibTransId="{095FB5EA-B55A-F045-9C8B-45CBCD6C3611}"/>
    <dgm:cxn modelId="{A9EE26CB-B60C-AA49-B107-8E1A354BDD7B}" type="presOf" srcId="{B7B6DC25-5A8A-E941-BA39-4E718B593124}" destId="{503D4294-9BA0-A748-923D-28E63C22DE07}" srcOrd="0" destOrd="0" presId="urn:microsoft.com/office/officeart/2005/8/layout/hProcess9"/>
    <dgm:cxn modelId="{0CDFB5E5-7808-6541-A31F-8046A371F6DA}" srcId="{B49DB71C-83BC-F843-870A-9271C81D0C93}" destId="{8D5AF272-DBF7-084D-9FC9-F786F64F6588}" srcOrd="0" destOrd="0" parTransId="{3094D1B0-BB3D-2A4C-BCD1-7092CE19CAA4}" sibTransId="{3A15B8E0-AA57-EC4E-B58B-B68E11B1F714}"/>
    <dgm:cxn modelId="{68F739CF-C3DB-3F49-B4FF-38C75FF9AD70}" type="presOf" srcId="{B49DB71C-83BC-F843-870A-9271C81D0C93}" destId="{043CC226-2EF9-B14E-8A83-751C928A6D47}" srcOrd="0" destOrd="0" presId="urn:microsoft.com/office/officeart/2005/8/layout/hProcess9"/>
    <dgm:cxn modelId="{AB4501A6-7D4A-834C-AACA-DC6805176361}" type="presOf" srcId="{55877452-107E-8544-9DF4-A96A2387F364}" destId="{7CB22DE4-EF89-2846-A58C-4B10FE1B9AA2}" srcOrd="0" destOrd="0" presId="urn:microsoft.com/office/officeart/2005/8/layout/hProcess9"/>
    <dgm:cxn modelId="{282DFEC6-FEA8-6A46-A9F0-47F6CE3333D3}" type="presParOf" srcId="{043CC226-2EF9-B14E-8A83-751C928A6D47}" destId="{3DC5C230-AAE6-1645-9615-3CCE79CD439B}" srcOrd="0" destOrd="0" presId="urn:microsoft.com/office/officeart/2005/8/layout/hProcess9"/>
    <dgm:cxn modelId="{525DAF0F-4533-AB41-9A22-1FA5F4710413}" type="presParOf" srcId="{043CC226-2EF9-B14E-8A83-751C928A6D47}" destId="{7D4CA7BE-E519-3A43-A3B1-DD0259623D28}" srcOrd="1" destOrd="0" presId="urn:microsoft.com/office/officeart/2005/8/layout/hProcess9"/>
    <dgm:cxn modelId="{BD4294B5-3937-7C43-9B31-AC51FC496A48}" type="presParOf" srcId="{7D4CA7BE-E519-3A43-A3B1-DD0259623D28}" destId="{BA06145A-F5A1-0945-8135-1ECF47A51C06}" srcOrd="0" destOrd="0" presId="urn:microsoft.com/office/officeart/2005/8/layout/hProcess9"/>
    <dgm:cxn modelId="{B557779E-0253-FD4B-80E6-205CCA9E6DB7}" type="presParOf" srcId="{7D4CA7BE-E519-3A43-A3B1-DD0259623D28}" destId="{07386DD9-BAF7-5848-823D-AA0573B97D7D}" srcOrd="1" destOrd="0" presId="urn:microsoft.com/office/officeart/2005/8/layout/hProcess9"/>
    <dgm:cxn modelId="{31320481-F8B8-4D40-89D4-A89D3AF83811}" type="presParOf" srcId="{7D4CA7BE-E519-3A43-A3B1-DD0259623D28}" destId="{7CB22DE4-EF89-2846-A58C-4B10FE1B9AA2}" srcOrd="2" destOrd="0" presId="urn:microsoft.com/office/officeart/2005/8/layout/hProcess9"/>
    <dgm:cxn modelId="{9740D8A5-9DA5-6749-9A1D-CA01497293AA}" type="presParOf" srcId="{7D4CA7BE-E519-3A43-A3B1-DD0259623D28}" destId="{46B19F38-7CA9-F441-91EC-B7D101F1E70E}" srcOrd="3" destOrd="0" presId="urn:microsoft.com/office/officeart/2005/8/layout/hProcess9"/>
    <dgm:cxn modelId="{9B5CB249-F89C-AA44-8679-EA4CFF5F528D}" type="presParOf" srcId="{7D4CA7BE-E519-3A43-A3B1-DD0259623D28}" destId="{503D4294-9BA0-A748-923D-28E63C22DE07}"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8291CE-F6B2-E844-BFED-89F759503B19}" type="doc">
      <dgm:prSet loTypeId="urn:microsoft.com/office/officeart/2005/8/layout/orgChart1" loCatId="" qsTypeId="urn:microsoft.com/office/officeart/2005/8/quickstyle/simple1" qsCatId="simple" csTypeId="urn:microsoft.com/office/officeart/2005/8/colors/accent1_5" csCatId="accent1" phldr="1"/>
      <dgm:spPr/>
      <dgm:t>
        <a:bodyPr/>
        <a:lstStyle/>
        <a:p>
          <a:endParaRPr lang="tr-TR"/>
        </a:p>
      </dgm:t>
    </dgm:pt>
    <dgm:pt modelId="{33D8F650-AAA0-2C45-B73A-BCFB52A8796E}">
      <dgm:prSet phldrT="[Text]" custT="1"/>
      <dgm:spPr/>
      <dgm:t>
        <a:bodyPr/>
        <a:lstStyle/>
        <a:p>
          <a:r>
            <a:rPr lang="tr-TR" sz="2000" b="1" dirty="0" smtClean="0">
              <a:solidFill>
                <a:schemeClr val="bg1"/>
              </a:solidFill>
              <a:latin typeface="Garamond"/>
              <a:cs typeface="Garamond"/>
            </a:rPr>
            <a:t>KADINA YÖNELİK ŞİDDETLE MÜCADELE</a:t>
          </a:r>
          <a:endParaRPr lang="tr-TR" sz="2000" b="1" dirty="0">
            <a:solidFill>
              <a:schemeClr val="bg1"/>
            </a:solidFill>
            <a:latin typeface="Garamond"/>
            <a:cs typeface="Garamond"/>
          </a:endParaRPr>
        </a:p>
      </dgm:t>
    </dgm:pt>
    <dgm:pt modelId="{7B89F3A7-48AB-4745-8CE0-F9221B08D269}" type="parTrans" cxnId="{4C8B8949-6279-144D-8567-5892AB0887D5}">
      <dgm:prSet/>
      <dgm:spPr/>
      <dgm:t>
        <a:bodyPr/>
        <a:lstStyle/>
        <a:p>
          <a:endParaRPr lang="tr-TR" sz="1800">
            <a:solidFill>
              <a:schemeClr val="tx1"/>
            </a:solidFill>
            <a:latin typeface="Garamond"/>
            <a:cs typeface="Garamond"/>
          </a:endParaRPr>
        </a:p>
      </dgm:t>
    </dgm:pt>
    <dgm:pt modelId="{6273992B-DD7F-A54C-8562-0A623C5454CC}" type="sibTrans" cxnId="{4C8B8949-6279-144D-8567-5892AB0887D5}">
      <dgm:prSet/>
      <dgm:spPr/>
      <dgm:t>
        <a:bodyPr/>
        <a:lstStyle/>
        <a:p>
          <a:endParaRPr lang="tr-TR" sz="1800">
            <a:solidFill>
              <a:schemeClr val="tx1"/>
            </a:solidFill>
            <a:latin typeface="Garamond"/>
            <a:cs typeface="Garamond"/>
          </a:endParaRPr>
        </a:p>
      </dgm:t>
    </dgm:pt>
    <dgm:pt modelId="{29688476-9BBF-7048-A06E-3342138F5A57}">
      <dgm:prSet phldrT="[Text]" custT="1"/>
      <dgm:spPr/>
      <dgm:t>
        <a:bodyPr/>
        <a:lstStyle/>
        <a:p>
          <a:r>
            <a:rPr lang="tr-TR" sz="1800" b="1" u="sng" dirty="0">
              <a:solidFill>
                <a:schemeClr val="tx1"/>
              </a:solidFill>
              <a:latin typeface="Garamond"/>
              <a:cs typeface="Garamond"/>
            </a:rPr>
            <a:t>Politika Geliştirme ve İzleme</a:t>
          </a:r>
        </a:p>
      </dgm:t>
    </dgm:pt>
    <dgm:pt modelId="{748041C0-2245-9547-83A3-2A374235034D}" type="parTrans" cxnId="{0A6FF510-DC2B-654D-85A5-B5B4ADCEE539}">
      <dgm:prSet/>
      <dgm:spPr/>
      <dgm:t>
        <a:bodyPr/>
        <a:lstStyle/>
        <a:p>
          <a:endParaRPr lang="tr-TR" sz="1800">
            <a:solidFill>
              <a:schemeClr val="tx1"/>
            </a:solidFill>
            <a:latin typeface="Garamond"/>
            <a:cs typeface="Garamond"/>
          </a:endParaRPr>
        </a:p>
      </dgm:t>
    </dgm:pt>
    <dgm:pt modelId="{FE996295-3AA1-7840-A20F-BFC45F626D10}" type="sibTrans" cxnId="{0A6FF510-DC2B-654D-85A5-B5B4ADCEE539}">
      <dgm:prSet/>
      <dgm:spPr/>
      <dgm:t>
        <a:bodyPr/>
        <a:lstStyle/>
        <a:p>
          <a:endParaRPr lang="tr-TR" sz="1800">
            <a:solidFill>
              <a:schemeClr val="tx1"/>
            </a:solidFill>
            <a:latin typeface="Garamond"/>
            <a:cs typeface="Garamond"/>
          </a:endParaRPr>
        </a:p>
      </dgm:t>
    </dgm:pt>
    <dgm:pt modelId="{036655AE-D6C4-714A-9E17-303B849234FE}">
      <dgm:prSet phldrT="[Text]" custT="1"/>
      <dgm:spPr/>
      <dgm:t>
        <a:bodyPr/>
        <a:lstStyle/>
        <a:p>
          <a:r>
            <a:rPr lang="tr-TR" sz="1800" b="1" u="sng">
              <a:solidFill>
                <a:schemeClr val="tx1"/>
              </a:solidFill>
              <a:latin typeface="Garamond"/>
              <a:cs typeface="Garamond"/>
            </a:rPr>
            <a:t>Hizmet Birimleri</a:t>
          </a:r>
        </a:p>
      </dgm:t>
    </dgm:pt>
    <dgm:pt modelId="{CE42C65E-3901-6549-8BED-3C682503BFA6}" type="parTrans" cxnId="{CA5293D3-0A84-1148-8767-6911B0805791}">
      <dgm:prSet/>
      <dgm:spPr/>
      <dgm:t>
        <a:bodyPr/>
        <a:lstStyle/>
        <a:p>
          <a:endParaRPr lang="tr-TR" sz="1800">
            <a:solidFill>
              <a:schemeClr val="tx1"/>
            </a:solidFill>
            <a:latin typeface="Garamond"/>
            <a:cs typeface="Garamond"/>
          </a:endParaRPr>
        </a:p>
      </dgm:t>
    </dgm:pt>
    <dgm:pt modelId="{C0D9BEF3-B652-7948-B627-D41BE6F140EE}" type="sibTrans" cxnId="{CA5293D3-0A84-1148-8767-6911B0805791}">
      <dgm:prSet/>
      <dgm:spPr/>
      <dgm:t>
        <a:bodyPr/>
        <a:lstStyle/>
        <a:p>
          <a:endParaRPr lang="tr-TR" sz="1800">
            <a:solidFill>
              <a:schemeClr val="tx1"/>
            </a:solidFill>
            <a:latin typeface="Garamond"/>
            <a:cs typeface="Garamond"/>
          </a:endParaRPr>
        </a:p>
      </dgm:t>
    </dgm:pt>
    <dgm:pt modelId="{5FF7D2E4-7235-1D4D-B969-408A769F7ED5}">
      <dgm:prSet phldrT="[Text]" custT="1"/>
      <dgm:spPr/>
      <dgm:t>
        <a:bodyPr/>
        <a:lstStyle/>
        <a:p>
          <a:r>
            <a:rPr lang="tr-TR" sz="1800" b="1" u="sng">
              <a:solidFill>
                <a:schemeClr val="tx1"/>
              </a:solidFill>
              <a:latin typeface="Garamond"/>
              <a:cs typeface="Garamond"/>
            </a:rPr>
            <a:t>Mağdur Destek Sistemleri</a:t>
          </a:r>
        </a:p>
      </dgm:t>
    </dgm:pt>
    <dgm:pt modelId="{3683282C-AA84-3842-9155-2DACC7EC53A0}" type="parTrans" cxnId="{3A7E46FB-F486-2C41-BD2E-529D2AB2D745}">
      <dgm:prSet/>
      <dgm:spPr/>
      <dgm:t>
        <a:bodyPr/>
        <a:lstStyle/>
        <a:p>
          <a:endParaRPr lang="tr-TR" sz="1800">
            <a:solidFill>
              <a:schemeClr val="tx1"/>
            </a:solidFill>
            <a:latin typeface="Garamond"/>
            <a:cs typeface="Garamond"/>
          </a:endParaRPr>
        </a:p>
      </dgm:t>
    </dgm:pt>
    <dgm:pt modelId="{7153DC47-D26A-C844-9842-55C90BB3146C}" type="sibTrans" cxnId="{3A7E46FB-F486-2C41-BD2E-529D2AB2D745}">
      <dgm:prSet/>
      <dgm:spPr/>
      <dgm:t>
        <a:bodyPr/>
        <a:lstStyle/>
        <a:p>
          <a:endParaRPr lang="tr-TR" sz="1800">
            <a:solidFill>
              <a:schemeClr val="tx1"/>
            </a:solidFill>
            <a:latin typeface="Garamond"/>
            <a:cs typeface="Garamond"/>
          </a:endParaRPr>
        </a:p>
      </dgm:t>
    </dgm:pt>
    <dgm:pt modelId="{323C686D-7873-5649-914F-080C01D6F2AA}">
      <dgm:prSet phldrT="[Text]" custT="1"/>
      <dgm:spPr/>
      <dgm:t>
        <a:bodyPr/>
        <a:lstStyle/>
        <a:p>
          <a:r>
            <a:rPr lang="tr-TR" sz="1800" b="1" u="sng">
              <a:solidFill>
                <a:schemeClr val="tx1"/>
              </a:solidFill>
              <a:latin typeface="Garamond"/>
              <a:cs typeface="Garamond"/>
            </a:rPr>
            <a:t>Farkındalık Çalışmaları</a:t>
          </a:r>
        </a:p>
      </dgm:t>
    </dgm:pt>
    <dgm:pt modelId="{6BD4D833-FB8B-DF45-BEEA-183A04827460}" type="parTrans" cxnId="{CDDC8722-A0EE-0741-BB59-D37DA019D9B7}">
      <dgm:prSet/>
      <dgm:spPr/>
      <dgm:t>
        <a:bodyPr/>
        <a:lstStyle/>
        <a:p>
          <a:endParaRPr lang="tr-TR" sz="1800">
            <a:solidFill>
              <a:schemeClr val="tx1"/>
            </a:solidFill>
            <a:latin typeface="Garamond"/>
            <a:cs typeface="Garamond"/>
          </a:endParaRPr>
        </a:p>
      </dgm:t>
    </dgm:pt>
    <dgm:pt modelId="{E5FB58B2-C896-2D4A-890D-CE6462C51E7D}" type="sibTrans" cxnId="{CDDC8722-A0EE-0741-BB59-D37DA019D9B7}">
      <dgm:prSet/>
      <dgm:spPr/>
      <dgm:t>
        <a:bodyPr/>
        <a:lstStyle/>
        <a:p>
          <a:endParaRPr lang="tr-TR" sz="1800">
            <a:solidFill>
              <a:schemeClr val="tx1"/>
            </a:solidFill>
            <a:latin typeface="Garamond"/>
            <a:cs typeface="Garamond"/>
          </a:endParaRPr>
        </a:p>
      </dgm:t>
    </dgm:pt>
    <dgm:pt modelId="{2A18EB92-2BA1-1540-B452-B4706AC7FBA4}">
      <dgm:prSet phldrT="[Text]" custT="1"/>
      <dgm:spPr/>
      <dgm:t>
        <a:bodyPr/>
        <a:lstStyle/>
        <a:p>
          <a:r>
            <a:rPr lang="tr-TR" sz="1600">
              <a:solidFill>
                <a:schemeClr val="tx1"/>
              </a:solidFill>
              <a:latin typeface="Garamond"/>
              <a:cs typeface="Garamond"/>
            </a:rPr>
            <a:t>Ulusal Eylem Planları</a:t>
          </a:r>
        </a:p>
      </dgm:t>
    </dgm:pt>
    <dgm:pt modelId="{63D9FA91-E1FA-BF43-B3F9-3D0AF355C216}" type="parTrans" cxnId="{AF7AE2DC-01AE-F54B-B0DA-65D453D3D367}">
      <dgm:prSet/>
      <dgm:spPr/>
      <dgm:t>
        <a:bodyPr/>
        <a:lstStyle/>
        <a:p>
          <a:endParaRPr lang="tr-TR" sz="1800">
            <a:solidFill>
              <a:schemeClr val="tx1"/>
            </a:solidFill>
            <a:latin typeface="Garamond"/>
            <a:cs typeface="Garamond"/>
          </a:endParaRPr>
        </a:p>
      </dgm:t>
    </dgm:pt>
    <dgm:pt modelId="{2C885347-3971-914C-9DD4-E17C18717B3B}" type="sibTrans" cxnId="{AF7AE2DC-01AE-F54B-B0DA-65D453D3D367}">
      <dgm:prSet/>
      <dgm:spPr/>
      <dgm:t>
        <a:bodyPr/>
        <a:lstStyle/>
        <a:p>
          <a:endParaRPr lang="tr-TR" sz="1800">
            <a:solidFill>
              <a:schemeClr val="tx1"/>
            </a:solidFill>
            <a:latin typeface="Garamond"/>
            <a:cs typeface="Garamond"/>
          </a:endParaRPr>
        </a:p>
      </dgm:t>
    </dgm:pt>
    <dgm:pt modelId="{A654DE2A-E6FF-3345-9831-F9E8F3511724}">
      <dgm:prSet phldrT="[Text]" custT="1"/>
      <dgm:spPr/>
      <dgm:t>
        <a:bodyPr/>
        <a:lstStyle/>
        <a:p>
          <a:r>
            <a:rPr lang="tr-TR" sz="1800">
              <a:solidFill>
                <a:schemeClr val="tx1"/>
              </a:solidFill>
              <a:latin typeface="Garamond"/>
              <a:cs typeface="Garamond"/>
            </a:rPr>
            <a:t>İl Eylem Planları</a:t>
          </a:r>
        </a:p>
      </dgm:t>
    </dgm:pt>
    <dgm:pt modelId="{27312F53-BB7A-824C-ABFF-340CD0C7D3BD}" type="parTrans" cxnId="{4A3861A6-D24F-0B49-BF7D-3196A85D3B13}">
      <dgm:prSet/>
      <dgm:spPr/>
      <dgm:t>
        <a:bodyPr/>
        <a:lstStyle/>
        <a:p>
          <a:endParaRPr lang="tr-TR" sz="1800">
            <a:solidFill>
              <a:schemeClr val="tx1"/>
            </a:solidFill>
            <a:latin typeface="Garamond"/>
            <a:cs typeface="Garamond"/>
          </a:endParaRPr>
        </a:p>
      </dgm:t>
    </dgm:pt>
    <dgm:pt modelId="{43A094B2-AF6C-8E4B-BD55-9EC970189F2C}" type="sibTrans" cxnId="{4A3861A6-D24F-0B49-BF7D-3196A85D3B13}">
      <dgm:prSet/>
      <dgm:spPr/>
      <dgm:t>
        <a:bodyPr/>
        <a:lstStyle/>
        <a:p>
          <a:endParaRPr lang="tr-TR" sz="1800">
            <a:solidFill>
              <a:schemeClr val="tx1"/>
            </a:solidFill>
            <a:latin typeface="Garamond"/>
            <a:cs typeface="Garamond"/>
          </a:endParaRPr>
        </a:p>
      </dgm:t>
    </dgm:pt>
    <dgm:pt modelId="{541508BF-82E8-E844-8EDD-8B3CE191BFEE}">
      <dgm:prSet phldrT="[Text]" custT="1"/>
      <dgm:spPr/>
      <dgm:t>
        <a:bodyPr/>
        <a:lstStyle/>
        <a:p>
          <a:r>
            <a:rPr lang="tr-TR" sz="1400" dirty="0" smtClean="0">
              <a:solidFill>
                <a:schemeClr val="tx1"/>
              </a:solidFill>
              <a:latin typeface="Garamond"/>
              <a:cs typeface="Garamond"/>
            </a:rPr>
            <a:t>Kadına Yönelik Şiddet </a:t>
          </a:r>
          <a:r>
            <a:rPr lang="tr-TR" sz="1400" dirty="0">
              <a:solidFill>
                <a:schemeClr val="tx1"/>
              </a:solidFill>
              <a:latin typeface="Garamond"/>
              <a:cs typeface="Garamond"/>
            </a:rPr>
            <a:t>İzleme Komitesi</a:t>
          </a:r>
        </a:p>
      </dgm:t>
    </dgm:pt>
    <dgm:pt modelId="{BCADD77F-3FEC-1A41-BB39-9D14FB20489D}" type="parTrans" cxnId="{E6B9EF30-E046-9648-8899-602AE0CC85A4}">
      <dgm:prSet/>
      <dgm:spPr/>
      <dgm:t>
        <a:bodyPr/>
        <a:lstStyle/>
        <a:p>
          <a:endParaRPr lang="tr-TR" sz="1800">
            <a:solidFill>
              <a:schemeClr val="tx1"/>
            </a:solidFill>
            <a:latin typeface="Garamond"/>
            <a:cs typeface="Garamond"/>
          </a:endParaRPr>
        </a:p>
      </dgm:t>
    </dgm:pt>
    <dgm:pt modelId="{A548084F-C1A9-0C43-A7D7-01CD00C42140}" type="sibTrans" cxnId="{E6B9EF30-E046-9648-8899-602AE0CC85A4}">
      <dgm:prSet/>
      <dgm:spPr/>
      <dgm:t>
        <a:bodyPr/>
        <a:lstStyle/>
        <a:p>
          <a:endParaRPr lang="tr-TR" sz="1800">
            <a:solidFill>
              <a:schemeClr val="tx1"/>
            </a:solidFill>
            <a:latin typeface="Garamond"/>
            <a:cs typeface="Garamond"/>
          </a:endParaRPr>
        </a:p>
      </dgm:t>
    </dgm:pt>
    <dgm:pt modelId="{3607350F-65B3-CA4C-B3C3-7DC80E634219}">
      <dgm:prSet phldrT="[Text]" custT="1"/>
      <dgm:spPr/>
      <dgm:t>
        <a:bodyPr/>
        <a:lstStyle/>
        <a:p>
          <a:r>
            <a:rPr lang="tr-TR" sz="1800">
              <a:solidFill>
                <a:schemeClr val="tx1"/>
              </a:solidFill>
              <a:latin typeface="Garamond"/>
              <a:cs typeface="Garamond"/>
            </a:rPr>
            <a:t>İl Komisyonları</a:t>
          </a:r>
        </a:p>
      </dgm:t>
    </dgm:pt>
    <dgm:pt modelId="{A5D665A9-942F-8843-81F4-93B8B9D8F6B9}" type="parTrans" cxnId="{3B387E56-98A1-1441-A5A6-3D59CC9B3B3D}">
      <dgm:prSet/>
      <dgm:spPr/>
      <dgm:t>
        <a:bodyPr/>
        <a:lstStyle/>
        <a:p>
          <a:endParaRPr lang="tr-TR" sz="1800">
            <a:solidFill>
              <a:schemeClr val="tx1"/>
            </a:solidFill>
            <a:latin typeface="Garamond"/>
            <a:cs typeface="Garamond"/>
          </a:endParaRPr>
        </a:p>
      </dgm:t>
    </dgm:pt>
    <dgm:pt modelId="{223B6629-E855-5F4F-95D0-FEAFBD00B12B}" type="sibTrans" cxnId="{3B387E56-98A1-1441-A5A6-3D59CC9B3B3D}">
      <dgm:prSet/>
      <dgm:spPr/>
      <dgm:t>
        <a:bodyPr/>
        <a:lstStyle/>
        <a:p>
          <a:endParaRPr lang="tr-TR" sz="1800">
            <a:solidFill>
              <a:schemeClr val="tx1"/>
            </a:solidFill>
            <a:latin typeface="Garamond"/>
            <a:cs typeface="Garamond"/>
          </a:endParaRPr>
        </a:p>
      </dgm:t>
    </dgm:pt>
    <dgm:pt modelId="{78DF1CF1-4634-364B-82E5-E547E91860FD}">
      <dgm:prSet phldrT="[Text]" custT="1"/>
      <dgm:spPr/>
      <dgm:t>
        <a:bodyPr/>
        <a:lstStyle/>
        <a:p>
          <a:r>
            <a:rPr lang="tr-TR" sz="1800">
              <a:solidFill>
                <a:schemeClr val="tx1"/>
              </a:solidFill>
              <a:latin typeface="Garamond"/>
              <a:cs typeface="Garamond"/>
            </a:rPr>
            <a:t>ŞÖNİM</a:t>
          </a:r>
        </a:p>
      </dgm:t>
    </dgm:pt>
    <dgm:pt modelId="{0615AF56-25E6-FE47-8BEC-03E5E696D095}" type="parTrans" cxnId="{4E83245E-95ED-D447-850C-29E39181E34F}">
      <dgm:prSet/>
      <dgm:spPr/>
      <dgm:t>
        <a:bodyPr/>
        <a:lstStyle/>
        <a:p>
          <a:endParaRPr lang="tr-TR" sz="1800">
            <a:solidFill>
              <a:schemeClr val="tx1"/>
            </a:solidFill>
            <a:latin typeface="Garamond"/>
            <a:cs typeface="Garamond"/>
          </a:endParaRPr>
        </a:p>
      </dgm:t>
    </dgm:pt>
    <dgm:pt modelId="{DCF66739-74B7-0F4A-B7B0-DB26D4BBD83A}" type="sibTrans" cxnId="{4E83245E-95ED-D447-850C-29E39181E34F}">
      <dgm:prSet/>
      <dgm:spPr/>
      <dgm:t>
        <a:bodyPr/>
        <a:lstStyle/>
        <a:p>
          <a:endParaRPr lang="tr-TR" sz="1800">
            <a:solidFill>
              <a:schemeClr val="tx1"/>
            </a:solidFill>
            <a:latin typeface="Garamond"/>
            <a:cs typeface="Garamond"/>
          </a:endParaRPr>
        </a:p>
      </dgm:t>
    </dgm:pt>
    <dgm:pt modelId="{C3FC63CF-92CD-C242-87D9-F664789C378F}">
      <dgm:prSet phldrT="[Text]" custT="1"/>
      <dgm:spPr/>
      <dgm:t>
        <a:bodyPr/>
        <a:lstStyle/>
        <a:p>
          <a:r>
            <a:rPr lang="tr-TR" sz="1600" dirty="0">
              <a:solidFill>
                <a:schemeClr val="tx1"/>
              </a:solidFill>
              <a:latin typeface="Garamond"/>
              <a:cs typeface="Garamond"/>
            </a:rPr>
            <a:t>Kadın Konukevleri</a:t>
          </a:r>
        </a:p>
      </dgm:t>
    </dgm:pt>
    <dgm:pt modelId="{2D519CA8-C9FC-3140-BC82-8C6D8177C5F8}" type="parTrans" cxnId="{20108788-FE0C-0044-9F46-518D8A423EC6}">
      <dgm:prSet/>
      <dgm:spPr/>
      <dgm:t>
        <a:bodyPr/>
        <a:lstStyle/>
        <a:p>
          <a:endParaRPr lang="tr-TR" sz="1800">
            <a:solidFill>
              <a:schemeClr val="tx1"/>
            </a:solidFill>
            <a:latin typeface="Garamond"/>
            <a:cs typeface="Garamond"/>
          </a:endParaRPr>
        </a:p>
      </dgm:t>
    </dgm:pt>
    <dgm:pt modelId="{8A3DBD01-B68E-FF4F-AFCA-87E3EAF2DE3C}" type="sibTrans" cxnId="{20108788-FE0C-0044-9F46-518D8A423EC6}">
      <dgm:prSet/>
      <dgm:spPr/>
      <dgm:t>
        <a:bodyPr/>
        <a:lstStyle/>
        <a:p>
          <a:endParaRPr lang="tr-TR" sz="1800">
            <a:solidFill>
              <a:schemeClr val="tx1"/>
            </a:solidFill>
            <a:latin typeface="Garamond"/>
            <a:cs typeface="Garamond"/>
          </a:endParaRPr>
        </a:p>
      </dgm:t>
    </dgm:pt>
    <dgm:pt modelId="{059467A7-9090-0A40-878A-3EC270AD6A30}">
      <dgm:prSet phldrT="[Text]" custT="1"/>
      <dgm:spPr/>
      <dgm:t>
        <a:bodyPr/>
        <a:lstStyle/>
        <a:p>
          <a:r>
            <a:rPr lang="tr-TR" sz="1600">
              <a:solidFill>
                <a:schemeClr val="tx1"/>
              </a:solidFill>
              <a:latin typeface="Garamond"/>
              <a:cs typeface="Garamond"/>
            </a:rPr>
            <a:t>Veri Entegrasyon</a:t>
          </a:r>
        </a:p>
      </dgm:t>
    </dgm:pt>
    <dgm:pt modelId="{0E8E15D2-22EA-A64A-A0C7-A3C5508CD6CA}" type="parTrans" cxnId="{BBD0A8FF-00D1-8040-A63D-0D8B1B17FD4D}">
      <dgm:prSet/>
      <dgm:spPr/>
      <dgm:t>
        <a:bodyPr/>
        <a:lstStyle/>
        <a:p>
          <a:endParaRPr lang="tr-TR" sz="1800">
            <a:solidFill>
              <a:schemeClr val="tx1"/>
            </a:solidFill>
            <a:latin typeface="Garamond"/>
            <a:cs typeface="Garamond"/>
          </a:endParaRPr>
        </a:p>
      </dgm:t>
    </dgm:pt>
    <dgm:pt modelId="{3EF0A578-07B9-6D4F-A4C2-E1F02BA4687B}" type="sibTrans" cxnId="{BBD0A8FF-00D1-8040-A63D-0D8B1B17FD4D}">
      <dgm:prSet/>
      <dgm:spPr/>
      <dgm:t>
        <a:bodyPr/>
        <a:lstStyle/>
        <a:p>
          <a:endParaRPr lang="tr-TR" sz="1800">
            <a:solidFill>
              <a:schemeClr val="tx1"/>
            </a:solidFill>
            <a:latin typeface="Garamond"/>
            <a:cs typeface="Garamond"/>
          </a:endParaRPr>
        </a:p>
      </dgm:t>
    </dgm:pt>
    <dgm:pt modelId="{BA1AE88F-6201-C549-9A7E-4350D8043D04}">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sz="1600">
              <a:solidFill>
                <a:schemeClr val="tx1"/>
              </a:solidFill>
              <a:latin typeface="Garamond"/>
              <a:cs typeface="Garamond"/>
            </a:rPr>
            <a:t>Risk Analizi Sistemi</a:t>
          </a:r>
        </a:p>
      </dgm:t>
    </dgm:pt>
    <dgm:pt modelId="{AA751C8E-12BE-6543-91CC-738A546EB235}" type="parTrans" cxnId="{81E0DD20-20E0-2546-9C3F-44CBE16E559C}">
      <dgm:prSet/>
      <dgm:spPr/>
      <dgm:t>
        <a:bodyPr/>
        <a:lstStyle/>
        <a:p>
          <a:endParaRPr lang="tr-TR" sz="1800">
            <a:solidFill>
              <a:schemeClr val="tx1"/>
            </a:solidFill>
            <a:latin typeface="Garamond"/>
            <a:cs typeface="Garamond"/>
          </a:endParaRPr>
        </a:p>
      </dgm:t>
    </dgm:pt>
    <dgm:pt modelId="{4C27A797-DD66-CC41-A335-0B6B3F46596A}" type="sibTrans" cxnId="{81E0DD20-20E0-2546-9C3F-44CBE16E559C}">
      <dgm:prSet/>
      <dgm:spPr/>
      <dgm:t>
        <a:bodyPr/>
        <a:lstStyle/>
        <a:p>
          <a:endParaRPr lang="tr-TR" sz="1800">
            <a:solidFill>
              <a:schemeClr val="tx1"/>
            </a:solidFill>
            <a:latin typeface="Garamond"/>
            <a:cs typeface="Garamond"/>
          </a:endParaRPr>
        </a:p>
      </dgm:t>
    </dgm:pt>
    <dgm:pt modelId="{A3AA33AB-C6ED-6C45-B1FC-4638FB745FD6}">
      <dgm:prSet phldrT="[Text]" custT="1"/>
      <dgm:spPr/>
      <dgm:t>
        <a:bodyPr/>
        <a:lstStyle/>
        <a:p>
          <a:r>
            <a:rPr lang="tr-TR" sz="1600">
              <a:solidFill>
                <a:schemeClr val="tx1"/>
              </a:solidFill>
              <a:latin typeface="Garamond"/>
              <a:cs typeface="Garamond"/>
            </a:rPr>
            <a:t>KYŞ Seminerleri</a:t>
          </a:r>
        </a:p>
      </dgm:t>
    </dgm:pt>
    <dgm:pt modelId="{EB5B354B-0F00-214D-97E4-1A8083C7CFB3}" type="parTrans" cxnId="{8560FFB5-A219-2F45-9436-8773CA274F0D}">
      <dgm:prSet/>
      <dgm:spPr/>
      <dgm:t>
        <a:bodyPr/>
        <a:lstStyle/>
        <a:p>
          <a:endParaRPr lang="tr-TR" sz="1800">
            <a:solidFill>
              <a:schemeClr val="tx1"/>
            </a:solidFill>
            <a:latin typeface="Garamond"/>
            <a:cs typeface="Garamond"/>
          </a:endParaRPr>
        </a:p>
      </dgm:t>
    </dgm:pt>
    <dgm:pt modelId="{1D6333B6-BDC9-754C-B761-84ED5B3F4790}" type="sibTrans" cxnId="{8560FFB5-A219-2F45-9436-8773CA274F0D}">
      <dgm:prSet/>
      <dgm:spPr/>
      <dgm:t>
        <a:bodyPr/>
        <a:lstStyle/>
        <a:p>
          <a:endParaRPr lang="tr-TR" sz="1800">
            <a:solidFill>
              <a:schemeClr val="tx1"/>
            </a:solidFill>
            <a:latin typeface="Garamond"/>
            <a:cs typeface="Garamond"/>
          </a:endParaRPr>
        </a:p>
      </dgm:t>
    </dgm:pt>
    <dgm:pt modelId="{B4801236-E7D4-1B47-978B-3FA4022AAF12}">
      <dgm:prSet phldrT="[Text]" custT="1"/>
      <dgm:spPr/>
      <dgm:t>
        <a:bodyPr/>
        <a:lstStyle/>
        <a:p>
          <a:r>
            <a:rPr lang="tr-TR" sz="1600">
              <a:solidFill>
                <a:schemeClr val="tx1"/>
              </a:solidFill>
              <a:latin typeface="Garamond"/>
              <a:cs typeface="Garamond"/>
            </a:rPr>
            <a:t>Eğitici Eğitimleri</a:t>
          </a:r>
        </a:p>
      </dgm:t>
    </dgm:pt>
    <dgm:pt modelId="{5303EB82-8863-AC4A-AC6B-DB7E19DA3535}" type="parTrans" cxnId="{A0917A2E-29AA-1B44-B2C3-281892F3C92E}">
      <dgm:prSet/>
      <dgm:spPr/>
      <dgm:t>
        <a:bodyPr/>
        <a:lstStyle/>
        <a:p>
          <a:endParaRPr lang="tr-TR" sz="1800">
            <a:solidFill>
              <a:schemeClr val="tx1"/>
            </a:solidFill>
            <a:latin typeface="Garamond"/>
            <a:cs typeface="Garamond"/>
          </a:endParaRPr>
        </a:p>
      </dgm:t>
    </dgm:pt>
    <dgm:pt modelId="{1E94AAF6-A57E-014F-81B5-D83C33EF26B6}" type="sibTrans" cxnId="{A0917A2E-29AA-1B44-B2C3-281892F3C92E}">
      <dgm:prSet/>
      <dgm:spPr/>
      <dgm:t>
        <a:bodyPr/>
        <a:lstStyle/>
        <a:p>
          <a:endParaRPr lang="tr-TR" sz="1800">
            <a:solidFill>
              <a:schemeClr val="tx1"/>
            </a:solidFill>
            <a:latin typeface="Garamond"/>
            <a:cs typeface="Garamond"/>
          </a:endParaRPr>
        </a:p>
      </dgm:t>
    </dgm:pt>
    <dgm:pt modelId="{A9187654-B509-814F-A02F-9EF58B4BA48A}">
      <dgm:prSet phldrT="[Text]" custT="1"/>
      <dgm:spPr/>
      <dgm:t>
        <a:bodyPr/>
        <a:lstStyle/>
        <a:p>
          <a:r>
            <a:rPr lang="tr-TR" sz="1600">
              <a:solidFill>
                <a:schemeClr val="tx1"/>
              </a:solidFill>
              <a:latin typeface="Garamond"/>
              <a:cs typeface="Garamond"/>
            </a:rPr>
            <a:t>Bedelli Askerlik Eğitimleri</a:t>
          </a:r>
        </a:p>
      </dgm:t>
    </dgm:pt>
    <dgm:pt modelId="{2A2D17A2-6187-6C4F-9EBB-655F2B5405D5}" type="parTrans" cxnId="{2CDDCE88-F357-AC48-AD66-813E2D39DD84}">
      <dgm:prSet/>
      <dgm:spPr/>
      <dgm:t>
        <a:bodyPr/>
        <a:lstStyle/>
        <a:p>
          <a:endParaRPr lang="tr-TR" sz="1800">
            <a:solidFill>
              <a:schemeClr val="tx1"/>
            </a:solidFill>
            <a:latin typeface="Garamond"/>
            <a:cs typeface="Garamond"/>
          </a:endParaRPr>
        </a:p>
      </dgm:t>
    </dgm:pt>
    <dgm:pt modelId="{BECDCB95-6E55-6743-8048-7B39FD998183}" type="sibTrans" cxnId="{2CDDCE88-F357-AC48-AD66-813E2D39DD84}">
      <dgm:prSet/>
      <dgm:spPr/>
      <dgm:t>
        <a:bodyPr/>
        <a:lstStyle/>
        <a:p>
          <a:endParaRPr lang="tr-TR" sz="1800">
            <a:solidFill>
              <a:schemeClr val="tx1"/>
            </a:solidFill>
            <a:latin typeface="Garamond"/>
            <a:cs typeface="Garamond"/>
          </a:endParaRPr>
        </a:p>
      </dgm:t>
    </dgm:pt>
    <dgm:pt modelId="{9298AA07-17F1-4644-AE8B-E16AB87F057C}">
      <dgm:prSet custT="1"/>
      <dgm:spPr/>
      <dgm:t>
        <a:bodyPr/>
        <a:lstStyle/>
        <a:p>
          <a:r>
            <a:rPr lang="tr-TR" sz="1600">
              <a:solidFill>
                <a:schemeClr val="tx1"/>
              </a:solidFill>
              <a:latin typeface="Garamond"/>
              <a:cs typeface="Garamond"/>
            </a:rPr>
            <a:t>Koordinasyon</a:t>
          </a:r>
          <a:r>
            <a:rPr lang="tr-TR" sz="1600">
              <a:latin typeface="Garamond"/>
              <a:cs typeface="Garamond"/>
            </a:rPr>
            <a:t> </a:t>
          </a:r>
          <a:r>
            <a:rPr lang="tr-TR" sz="1600">
              <a:solidFill>
                <a:schemeClr val="tx1"/>
              </a:solidFill>
              <a:latin typeface="Garamond"/>
              <a:cs typeface="Garamond"/>
            </a:rPr>
            <a:t>Planı</a:t>
          </a:r>
        </a:p>
      </dgm:t>
    </dgm:pt>
    <dgm:pt modelId="{C4A30801-D300-47C7-8D6F-9241B5613C46}" type="parTrans" cxnId="{E033ABD3-2879-4240-8E03-2912FBD19332}">
      <dgm:prSet/>
      <dgm:spPr/>
      <dgm:t>
        <a:bodyPr/>
        <a:lstStyle/>
        <a:p>
          <a:endParaRPr lang="tr-TR" sz="1800">
            <a:latin typeface="Garamond"/>
            <a:cs typeface="Garamond"/>
          </a:endParaRPr>
        </a:p>
      </dgm:t>
    </dgm:pt>
    <dgm:pt modelId="{F545A8B6-28CA-4C18-A0AF-ED3331BC4BC6}" type="sibTrans" cxnId="{E033ABD3-2879-4240-8E03-2912FBD19332}">
      <dgm:prSet/>
      <dgm:spPr/>
      <dgm:t>
        <a:bodyPr/>
        <a:lstStyle/>
        <a:p>
          <a:endParaRPr lang="tr-TR" sz="1800">
            <a:latin typeface="Garamond"/>
            <a:cs typeface="Garamond"/>
          </a:endParaRPr>
        </a:p>
      </dgm:t>
    </dgm:pt>
    <dgm:pt modelId="{3923781E-AEE1-4EF8-B0E4-9D73FC3F09E0}">
      <dgm:prSet custT="1"/>
      <dgm:spPr/>
      <dgm:t>
        <a:bodyPr/>
        <a:lstStyle/>
        <a:p>
          <a:r>
            <a:rPr lang="tr-TR" sz="1600" dirty="0" smtClean="0">
              <a:solidFill>
                <a:schemeClr val="tx1"/>
              </a:solidFill>
              <a:latin typeface="Garamond"/>
              <a:cs typeface="Garamond"/>
            </a:rPr>
            <a:t>Adli Destek ve Mağdur Hizmetleri Müdürlükleri</a:t>
          </a:r>
          <a:endParaRPr lang="tr-TR" sz="1600" dirty="0">
            <a:solidFill>
              <a:schemeClr val="tx1"/>
            </a:solidFill>
            <a:latin typeface="Garamond"/>
            <a:cs typeface="Garamond"/>
          </a:endParaRPr>
        </a:p>
      </dgm:t>
    </dgm:pt>
    <dgm:pt modelId="{234722B6-75A0-4636-BAC4-EE0CA81DC063}" type="parTrans" cxnId="{8DF76D75-224A-4D7C-82AB-84368C421993}">
      <dgm:prSet/>
      <dgm:spPr/>
      <dgm:t>
        <a:bodyPr/>
        <a:lstStyle/>
        <a:p>
          <a:endParaRPr lang="tr-TR" sz="1800">
            <a:latin typeface="Garamond"/>
            <a:cs typeface="Garamond"/>
          </a:endParaRPr>
        </a:p>
      </dgm:t>
    </dgm:pt>
    <dgm:pt modelId="{B92E15B7-E3A1-4717-AE93-8A49CF0B127B}" type="sibTrans" cxnId="{8DF76D75-224A-4D7C-82AB-84368C421993}">
      <dgm:prSet/>
      <dgm:spPr/>
      <dgm:t>
        <a:bodyPr/>
        <a:lstStyle/>
        <a:p>
          <a:endParaRPr lang="tr-TR" sz="1800">
            <a:latin typeface="Garamond"/>
            <a:cs typeface="Garamond"/>
          </a:endParaRPr>
        </a:p>
      </dgm:t>
    </dgm:pt>
    <dgm:pt modelId="{AEF1E058-6493-49A1-B4D5-84F0B4EF3B9D}">
      <dgm:prSet custT="1"/>
      <dgm:spPr/>
      <dgm:t>
        <a:bodyPr/>
        <a:lstStyle/>
        <a:p>
          <a:r>
            <a:rPr lang="tr-TR" sz="1600">
              <a:solidFill>
                <a:schemeClr val="tx1"/>
              </a:solidFill>
              <a:latin typeface="Garamond"/>
              <a:cs typeface="Garamond"/>
            </a:rPr>
            <a:t>Elektronik Kelepçe</a:t>
          </a:r>
        </a:p>
      </dgm:t>
    </dgm:pt>
    <dgm:pt modelId="{015A83F9-1CBA-494B-9A24-DD38BD58DBC0}" type="parTrans" cxnId="{3341C0ED-0EE1-4367-AA82-45599CE1E564}">
      <dgm:prSet/>
      <dgm:spPr/>
      <dgm:t>
        <a:bodyPr/>
        <a:lstStyle/>
        <a:p>
          <a:endParaRPr lang="tr-TR" sz="1800">
            <a:latin typeface="Garamond"/>
            <a:cs typeface="Garamond"/>
          </a:endParaRPr>
        </a:p>
      </dgm:t>
    </dgm:pt>
    <dgm:pt modelId="{C4AE4F7F-6251-481F-B238-CEC093733FAD}" type="sibTrans" cxnId="{3341C0ED-0EE1-4367-AA82-45599CE1E564}">
      <dgm:prSet/>
      <dgm:spPr/>
      <dgm:t>
        <a:bodyPr/>
        <a:lstStyle/>
        <a:p>
          <a:endParaRPr lang="tr-TR" sz="1800">
            <a:latin typeface="Garamond"/>
            <a:cs typeface="Garamond"/>
          </a:endParaRPr>
        </a:p>
      </dgm:t>
    </dgm:pt>
    <dgm:pt modelId="{BB4BA956-ED27-4A60-81EF-B43816FC2751}">
      <dgm:prSet custT="1"/>
      <dgm:spPr/>
      <dgm:t>
        <a:bodyPr/>
        <a:lstStyle/>
        <a:p>
          <a:r>
            <a:rPr lang="tr-TR" sz="1800" dirty="0" smtClean="0">
              <a:solidFill>
                <a:schemeClr val="tx1"/>
              </a:solidFill>
              <a:latin typeface="Garamond"/>
              <a:cs typeface="Garamond"/>
            </a:rPr>
            <a:t>Alo 183</a:t>
          </a:r>
          <a:endParaRPr lang="tr-TR" sz="1800" dirty="0">
            <a:solidFill>
              <a:schemeClr val="tx1"/>
            </a:solidFill>
            <a:latin typeface="Garamond"/>
            <a:cs typeface="Garamond"/>
          </a:endParaRPr>
        </a:p>
      </dgm:t>
    </dgm:pt>
    <dgm:pt modelId="{02E66E0B-CBAA-4E22-99C6-A022A0C60DF4}" type="parTrans" cxnId="{7C2AFF06-7ACB-44D0-82F0-5EF6CB634FC1}">
      <dgm:prSet/>
      <dgm:spPr/>
      <dgm:t>
        <a:bodyPr/>
        <a:lstStyle/>
        <a:p>
          <a:endParaRPr lang="tr-TR" sz="1800">
            <a:latin typeface="Garamond"/>
            <a:cs typeface="Garamond"/>
          </a:endParaRPr>
        </a:p>
      </dgm:t>
    </dgm:pt>
    <dgm:pt modelId="{57EBADCE-1F5A-4646-A9C1-56C24B7F430F}" type="sibTrans" cxnId="{7C2AFF06-7ACB-44D0-82F0-5EF6CB634FC1}">
      <dgm:prSet/>
      <dgm:spPr/>
      <dgm:t>
        <a:bodyPr/>
        <a:lstStyle/>
        <a:p>
          <a:endParaRPr lang="tr-TR" sz="1800">
            <a:latin typeface="Garamond"/>
            <a:cs typeface="Garamond"/>
          </a:endParaRPr>
        </a:p>
      </dgm:t>
    </dgm:pt>
    <dgm:pt modelId="{8A6269F2-B3B9-42FB-A2DD-AE19F3B3EC01}">
      <dgm:prSet custT="1"/>
      <dgm:spPr/>
      <dgm:t>
        <a:bodyPr/>
        <a:lstStyle/>
        <a:p>
          <a:r>
            <a:rPr lang="tr-TR" sz="1600">
              <a:solidFill>
                <a:schemeClr val="tx1"/>
              </a:solidFill>
              <a:latin typeface="Garamond"/>
              <a:cs typeface="Garamond"/>
            </a:rPr>
            <a:t>25 Kasım Etkinlikleri</a:t>
          </a:r>
        </a:p>
      </dgm:t>
    </dgm:pt>
    <dgm:pt modelId="{A921B4E3-7F96-402E-8EB1-E50BEC1D780B}" type="parTrans" cxnId="{0DB387B8-DA39-4125-9DD1-F66FBA3AA1E3}">
      <dgm:prSet/>
      <dgm:spPr/>
      <dgm:t>
        <a:bodyPr/>
        <a:lstStyle/>
        <a:p>
          <a:endParaRPr lang="tr-TR" sz="1800">
            <a:latin typeface="Garamond"/>
            <a:cs typeface="Garamond"/>
          </a:endParaRPr>
        </a:p>
      </dgm:t>
    </dgm:pt>
    <dgm:pt modelId="{6B75B34C-2977-4E2A-A246-E77BA8C6A7ED}" type="sibTrans" cxnId="{0DB387B8-DA39-4125-9DD1-F66FBA3AA1E3}">
      <dgm:prSet/>
      <dgm:spPr/>
      <dgm:t>
        <a:bodyPr/>
        <a:lstStyle/>
        <a:p>
          <a:endParaRPr lang="tr-TR" sz="1800">
            <a:latin typeface="Garamond"/>
            <a:cs typeface="Garamond"/>
          </a:endParaRPr>
        </a:p>
      </dgm:t>
    </dgm:pt>
    <dgm:pt modelId="{C3E33F83-4855-7947-A9A0-0E39A923BC87}">
      <dgm:prSet phldrT="[Text]" custT="1"/>
      <dgm:spPr/>
      <dgm:t>
        <a:bodyPr/>
        <a:lstStyle/>
        <a:p>
          <a:r>
            <a:rPr lang="tr-TR" sz="1600" dirty="0" smtClean="0">
              <a:solidFill>
                <a:schemeClr val="tx1"/>
              </a:solidFill>
              <a:latin typeface="Garamond"/>
              <a:cs typeface="Garamond"/>
            </a:rPr>
            <a:t>SHM şiddetle mücadele irtibat noktaları</a:t>
          </a:r>
          <a:endParaRPr lang="tr-TR" sz="1600" dirty="0">
            <a:solidFill>
              <a:schemeClr val="tx1"/>
            </a:solidFill>
            <a:latin typeface="Garamond"/>
            <a:cs typeface="Garamond"/>
          </a:endParaRPr>
        </a:p>
      </dgm:t>
    </dgm:pt>
    <dgm:pt modelId="{466C01C5-F71A-9D4A-9CB1-61B3B247488F}" type="parTrans" cxnId="{1485FDCF-C2CA-3C43-9ACF-804E3DA914D0}">
      <dgm:prSet/>
      <dgm:spPr/>
      <dgm:t>
        <a:bodyPr/>
        <a:lstStyle/>
        <a:p>
          <a:endParaRPr lang="en-US"/>
        </a:p>
      </dgm:t>
    </dgm:pt>
    <dgm:pt modelId="{6049B85B-617E-094D-B751-584D08A9B3A7}" type="sibTrans" cxnId="{1485FDCF-C2CA-3C43-9ACF-804E3DA914D0}">
      <dgm:prSet/>
      <dgm:spPr/>
      <dgm:t>
        <a:bodyPr/>
        <a:lstStyle/>
        <a:p>
          <a:endParaRPr lang="en-US"/>
        </a:p>
      </dgm:t>
    </dgm:pt>
    <dgm:pt modelId="{894AE8CE-A8E7-4340-AF18-4BFF4D5183C3}">
      <dgm:prSet phldrT="[Text]" custT="1"/>
      <dgm:spPr/>
      <dgm:t>
        <a:bodyPr/>
        <a:lstStyle/>
        <a:p>
          <a:r>
            <a:rPr lang="tr-TR" sz="1600" dirty="0" smtClean="0">
              <a:solidFill>
                <a:schemeClr val="tx1"/>
              </a:solidFill>
              <a:latin typeface="Garamond"/>
              <a:cs typeface="Garamond"/>
            </a:rPr>
            <a:t>Aile içi şiddetle mücadele Büro amirlikleri</a:t>
          </a:r>
          <a:endParaRPr lang="tr-TR" sz="1600" dirty="0">
            <a:solidFill>
              <a:schemeClr val="tx1"/>
            </a:solidFill>
            <a:latin typeface="Garamond"/>
            <a:cs typeface="Garamond"/>
          </a:endParaRPr>
        </a:p>
      </dgm:t>
    </dgm:pt>
    <dgm:pt modelId="{1B5A8D57-8C45-F84A-8A15-05EEED80EA81}" type="parTrans" cxnId="{305144AB-F6A7-774B-B234-F7CF8727C48A}">
      <dgm:prSet/>
      <dgm:spPr/>
      <dgm:t>
        <a:bodyPr/>
        <a:lstStyle/>
        <a:p>
          <a:endParaRPr lang="en-US"/>
        </a:p>
      </dgm:t>
    </dgm:pt>
    <dgm:pt modelId="{5342F432-5A05-B84C-8970-428E5942BAD7}" type="sibTrans" cxnId="{305144AB-F6A7-774B-B234-F7CF8727C48A}">
      <dgm:prSet/>
      <dgm:spPr/>
      <dgm:t>
        <a:bodyPr/>
        <a:lstStyle/>
        <a:p>
          <a:endParaRPr lang="en-US"/>
        </a:p>
      </dgm:t>
    </dgm:pt>
    <dgm:pt modelId="{2C44084D-CC36-344F-AE25-E7EB2AE9FE7D}">
      <dgm:prSet custT="1"/>
      <dgm:spPr/>
      <dgm:t>
        <a:bodyPr/>
        <a:lstStyle/>
        <a:p>
          <a:r>
            <a:rPr lang="tr-TR" sz="1800" dirty="0" smtClean="0">
              <a:solidFill>
                <a:schemeClr val="tx1"/>
              </a:solidFill>
              <a:latin typeface="Garamond"/>
              <a:cs typeface="Garamond"/>
            </a:rPr>
            <a:t>KADES</a:t>
          </a:r>
          <a:endParaRPr lang="tr-TR" sz="1800" dirty="0">
            <a:solidFill>
              <a:schemeClr val="tx1"/>
            </a:solidFill>
            <a:latin typeface="Garamond"/>
            <a:cs typeface="Garamond"/>
          </a:endParaRPr>
        </a:p>
      </dgm:t>
    </dgm:pt>
    <dgm:pt modelId="{4E96D79E-78AC-9B40-BA97-9D9BA32DD841}" type="parTrans" cxnId="{44F562CB-0847-364F-9074-C0034F82F633}">
      <dgm:prSet/>
      <dgm:spPr/>
      <dgm:t>
        <a:bodyPr/>
        <a:lstStyle/>
        <a:p>
          <a:endParaRPr lang="en-US"/>
        </a:p>
      </dgm:t>
    </dgm:pt>
    <dgm:pt modelId="{649EDB1C-DCA4-6F46-A6DD-77B08E220F99}" type="sibTrans" cxnId="{44F562CB-0847-364F-9074-C0034F82F633}">
      <dgm:prSet/>
      <dgm:spPr/>
      <dgm:t>
        <a:bodyPr/>
        <a:lstStyle/>
        <a:p>
          <a:endParaRPr lang="en-US"/>
        </a:p>
      </dgm:t>
    </dgm:pt>
    <dgm:pt modelId="{9F2B1BCF-CB26-814A-B135-BBAC4DB0FA3F}">
      <dgm:prSet custT="1"/>
      <dgm:spPr/>
      <dgm:t>
        <a:bodyPr/>
        <a:lstStyle/>
        <a:p>
          <a:r>
            <a:rPr lang="tr-TR" sz="1800" dirty="0" smtClean="0">
              <a:solidFill>
                <a:schemeClr val="tx1"/>
              </a:solidFill>
              <a:latin typeface="Garamond"/>
              <a:cs typeface="Garamond"/>
            </a:rPr>
            <a:t>Alo 112-155-156</a:t>
          </a:r>
          <a:endParaRPr lang="tr-TR" sz="1800" dirty="0">
            <a:solidFill>
              <a:schemeClr val="tx1"/>
            </a:solidFill>
            <a:latin typeface="Garamond"/>
            <a:cs typeface="Garamond"/>
          </a:endParaRPr>
        </a:p>
      </dgm:t>
    </dgm:pt>
    <dgm:pt modelId="{0D6A611A-E3BC-3441-98D5-0DA22D54BBF0}" type="parTrans" cxnId="{2E1E169B-BD71-7344-A820-AC0EB7D65ECE}">
      <dgm:prSet/>
      <dgm:spPr/>
      <dgm:t>
        <a:bodyPr/>
        <a:lstStyle/>
        <a:p>
          <a:endParaRPr lang="en-US"/>
        </a:p>
      </dgm:t>
    </dgm:pt>
    <dgm:pt modelId="{FE53EB0B-6E5A-9047-AFC4-252F2DC341A0}" type="sibTrans" cxnId="{2E1E169B-BD71-7344-A820-AC0EB7D65ECE}">
      <dgm:prSet/>
      <dgm:spPr/>
      <dgm:t>
        <a:bodyPr/>
        <a:lstStyle/>
        <a:p>
          <a:endParaRPr lang="en-US"/>
        </a:p>
      </dgm:t>
    </dgm:pt>
    <dgm:pt modelId="{8D782CA1-5B9E-C943-AFBB-2D9B5603A4D5}" type="pres">
      <dgm:prSet presAssocID="{1C8291CE-F6B2-E844-BFED-89F759503B19}" presName="hierChild1" presStyleCnt="0">
        <dgm:presLayoutVars>
          <dgm:orgChart val="1"/>
          <dgm:chPref val="1"/>
          <dgm:dir/>
          <dgm:animOne val="branch"/>
          <dgm:animLvl val="lvl"/>
          <dgm:resizeHandles/>
        </dgm:presLayoutVars>
      </dgm:prSet>
      <dgm:spPr/>
      <dgm:t>
        <a:bodyPr/>
        <a:lstStyle/>
        <a:p>
          <a:endParaRPr lang="tr-TR"/>
        </a:p>
      </dgm:t>
    </dgm:pt>
    <dgm:pt modelId="{50E1A6EA-77A0-1B47-A16D-703FF2A54331}" type="pres">
      <dgm:prSet presAssocID="{33D8F650-AAA0-2C45-B73A-BCFB52A8796E}" presName="hierRoot1" presStyleCnt="0">
        <dgm:presLayoutVars>
          <dgm:hierBranch val="init"/>
        </dgm:presLayoutVars>
      </dgm:prSet>
      <dgm:spPr/>
    </dgm:pt>
    <dgm:pt modelId="{5B0F633A-498B-F340-B17D-F950FD399A01}" type="pres">
      <dgm:prSet presAssocID="{33D8F650-AAA0-2C45-B73A-BCFB52A8796E}" presName="rootComposite1" presStyleCnt="0"/>
      <dgm:spPr/>
    </dgm:pt>
    <dgm:pt modelId="{D9A66CD2-A743-EF4F-9362-B7B1E096E28C}" type="pres">
      <dgm:prSet presAssocID="{33D8F650-AAA0-2C45-B73A-BCFB52A8796E}" presName="rootText1" presStyleLbl="node0" presStyleIdx="0" presStyleCnt="1" custScaleX="219235">
        <dgm:presLayoutVars>
          <dgm:chPref val="3"/>
        </dgm:presLayoutVars>
      </dgm:prSet>
      <dgm:spPr/>
      <dgm:t>
        <a:bodyPr/>
        <a:lstStyle/>
        <a:p>
          <a:endParaRPr lang="tr-TR"/>
        </a:p>
      </dgm:t>
    </dgm:pt>
    <dgm:pt modelId="{9164B21C-96DA-874A-9D33-7F241110974A}" type="pres">
      <dgm:prSet presAssocID="{33D8F650-AAA0-2C45-B73A-BCFB52A8796E}" presName="rootConnector1" presStyleLbl="node1" presStyleIdx="0" presStyleCnt="0"/>
      <dgm:spPr/>
      <dgm:t>
        <a:bodyPr/>
        <a:lstStyle/>
        <a:p>
          <a:endParaRPr lang="tr-TR"/>
        </a:p>
      </dgm:t>
    </dgm:pt>
    <dgm:pt modelId="{F70A5480-0E16-D542-AFBA-11951BC04875}" type="pres">
      <dgm:prSet presAssocID="{33D8F650-AAA0-2C45-B73A-BCFB52A8796E}" presName="hierChild2" presStyleCnt="0"/>
      <dgm:spPr/>
    </dgm:pt>
    <dgm:pt modelId="{E7B6EB86-A2FE-914E-BCE5-3464DA6826B4}" type="pres">
      <dgm:prSet presAssocID="{748041C0-2245-9547-83A3-2A374235034D}" presName="Name37" presStyleLbl="parChTrans1D2" presStyleIdx="0" presStyleCnt="4"/>
      <dgm:spPr/>
      <dgm:t>
        <a:bodyPr/>
        <a:lstStyle/>
        <a:p>
          <a:endParaRPr lang="tr-TR"/>
        </a:p>
      </dgm:t>
    </dgm:pt>
    <dgm:pt modelId="{01769EEF-4589-0443-83F3-795B9C47C665}" type="pres">
      <dgm:prSet presAssocID="{29688476-9BBF-7048-A06E-3342138F5A57}" presName="hierRoot2" presStyleCnt="0">
        <dgm:presLayoutVars>
          <dgm:hierBranch val="init"/>
        </dgm:presLayoutVars>
      </dgm:prSet>
      <dgm:spPr/>
    </dgm:pt>
    <dgm:pt modelId="{C9BB5F17-977D-C947-B47B-929CF5B7C10A}" type="pres">
      <dgm:prSet presAssocID="{29688476-9BBF-7048-A06E-3342138F5A57}" presName="rootComposite" presStyleCnt="0"/>
      <dgm:spPr/>
    </dgm:pt>
    <dgm:pt modelId="{15360825-E132-134B-9AD2-694954A2E7DB}" type="pres">
      <dgm:prSet presAssocID="{29688476-9BBF-7048-A06E-3342138F5A57}" presName="rootText" presStyleLbl="node2" presStyleIdx="0" presStyleCnt="4">
        <dgm:presLayoutVars>
          <dgm:chPref val="3"/>
        </dgm:presLayoutVars>
      </dgm:prSet>
      <dgm:spPr/>
      <dgm:t>
        <a:bodyPr/>
        <a:lstStyle/>
        <a:p>
          <a:endParaRPr lang="tr-TR"/>
        </a:p>
      </dgm:t>
    </dgm:pt>
    <dgm:pt modelId="{28FA2DB6-AE23-E745-9933-70BEE4B2B6D2}" type="pres">
      <dgm:prSet presAssocID="{29688476-9BBF-7048-A06E-3342138F5A57}" presName="rootConnector" presStyleLbl="node2" presStyleIdx="0" presStyleCnt="4"/>
      <dgm:spPr/>
      <dgm:t>
        <a:bodyPr/>
        <a:lstStyle/>
        <a:p>
          <a:endParaRPr lang="tr-TR"/>
        </a:p>
      </dgm:t>
    </dgm:pt>
    <dgm:pt modelId="{17CCFA1D-03B2-5A49-AED3-F032C36BD075}" type="pres">
      <dgm:prSet presAssocID="{29688476-9BBF-7048-A06E-3342138F5A57}" presName="hierChild4" presStyleCnt="0"/>
      <dgm:spPr/>
    </dgm:pt>
    <dgm:pt modelId="{C77929CE-FA33-B148-9FDF-8C34DC9E19E2}" type="pres">
      <dgm:prSet presAssocID="{63D9FA91-E1FA-BF43-B3F9-3D0AF355C216}" presName="Name37" presStyleLbl="parChTrans1D3" presStyleIdx="0" presStyleCnt="20"/>
      <dgm:spPr/>
      <dgm:t>
        <a:bodyPr/>
        <a:lstStyle/>
        <a:p>
          <a:endParaRPr lang="tr-TR"/>
        </a:p>
      </dgm:t>
    </dgm:pt>
    <dgm:pt modelId="{2A61AA7E-CA60-F649-9717-E540444F7AF7}" type="pres">
      <dgm:prSet presAssocID="{2A18EB92-2BA1-1540-B452-B4706AC7FBA4}" presName="hierRoot2" presStyleCnt="0">
        <dgm:presLayoutVars>
          <dgm:hierBranch val="init"/>
        </dgm:presLayoutVars>
      </dgm:prSet>
      <dgm:spPr/>
    </dgm:pt>
    <dgm:pt modelId="{BBEBF8CA-DAFB-794C-9208-AF1D7235798B}" type="pres">
      <dgm:prSet presAssocID="{2A18EB92-2BA1-1540-B452-B4706AC7FBA4}" presName="rootComposite" presStyleCnt="0"/>
      <dgm:spPr/>
    </dgm:pt>
    <dgm:pt modelId="{8FE55B3E-EDAF-7247-B9A1-FA8CCF7C3A91}" type="pres">
      <dgm:prSet presAssocID="{2A18EB92-2BA1-1540-B452-B4706AC7FBA4}" presName="rootText" presStyleLbl="node3" presStyleIdx="0" presStyleCnt="20" custScaleY="43818">
        <dgm:presLayoutVars>
          <dgm:chPref val="3"/>
        </dgm:presLayoutVars>
      </dgm:prSet>
      <dgm:spPr/>
      <dgm:t>
        <a:bodyPr/>
        <a:lstStyle/>
        <a:p>
          <a:endParaRPr lang="tr-TR"/>
        </a:p>
      </dgm:t>
    </dgm:pt>
    <dgm:pt modelId="{25DB917E-31BF-B74D-88BA-446C1D8B1A90}" type="pres">
      <dgm:prSet presAssocID="{2A18EB92-2BA1-1540-B452-B4706AC7FBA4}" presName="rootConnector" presStyleLbl="node3" presStyleIdx="0" presStyleCnt="20"/>
      <dgm:spPr/>
      <dgm:t>
        <a:bodyPr/>
        <a:lstStyle/>
        <a:p>
          <a:endParaRPr lang="tr-TR"/>
        </a:p>
      </dgm:t>
    </dgm:pt>
    <dgm:pt modelId="{573CA6DA-665B-994F-AB60-4E8B03A07A77}" type="pres">
      <dgm:prSet presAssocID="{2A18EB92-2BA1-1540-B452-B4706AC7FBA4}" presName="hierChild4" presStyleCnt="0"/>
      <dgm:spPr/>
    </dgm:pt>
    <dgm:pt modelId="{2F70ED51-A19E-1C47-BD28-404C305FEA88}" type="pres">
      <dgm:prSet presAssocID="{2A18EB92-2BA1-1540-B452-B4706AC7FBA4}" presName="hierChild5" presStyleCnt="0"/>
      <dgm:spPr/>
    </dgm:pt>
    <dgm:pt modelId="{438E7DB4-B87D-854D-AB0C-3727AC2EBF3A}" type="pres">
      <dgm:prSet presAssocID="{27312F53-BB7A-824C-ABFF-340CD0C7D3BD}" presName="Name37" presStyleLbl="parChTrans1D3" presStyleIdx="1" presStyleCnt="20"/>
      <dgm:spPr/>
      <dgm:t>
        <a:bodyPr/>
        <a:lstStyle/>
        <a:p>
          <a:endParaRPr lang="tr-TR"/>
        </a:p>
      </dgm:t>
    </dgm:pt>
    <dgm:pt modelId="{930566B8-83EE-F74E-BA38-B93939F09497}" type="pres">
      <dgm:prSet presAssocID="{A654DE2A-E6FF-3345-9831-F9E8F3511724}" presName="hierRoot2" presStyleCnt="0">
        <dgm:presLayoutVars>
          <dgm:hierBranch val="init"/>
        </dgm:presLayoutVars>
      </dgm:prSet>
      <dgm:spPr/>
    </dgm:pt>
    <dgm:pt modelId="{DA006F33-5899-EE46-81CC-41827C5496AE}" type="pres">
      <dgm:prSet presAssocID="{A654DE2A-E6FF-3345-9831-F9E8F3511724}" presName="rootComposite" presStyleCnt="0"/>
      <dgm:spPr/>
    </dgm:pt>
    <dgm:pt modelId="{8192AB57-2F97-B14B-B7AB-E2116A596655}" type="pres">
      <dgm:prSet presAssocID="{A654DE2A-E6FF-3345-9831-F9E8F3511724}" presName="rootText" presStyleLbl="node3" presStyleIdx="1" presStyleCnt="20" custScaleY="43818" custLinFactNeighborY="-28014">
        <dgm:presLayoutVars>
          <dgm:chPref val="3"/>
        </dgm:presLayoutVars>
      </dgm:prSet>
      <dgm:spPr/>
      <dgm:t>
        <a:bodyPr/>
        <a:lstStyle/>
        <a:p>
          <a:endParaRPr lang="tr-TR"/>
        </a:p>
      </dgm:t>
    </dgm:pt>
    <dgm:pt modelId="{A4C57BB5-AD04-4C4F-8F1C-4379F25EE325}" type="pres">
      <dgm:prSet presAssocID="{A654DE2A-E6FF-3345-9831-F9E8F3511724}" presName="rootConnector" presStyleLbl="node3" presStyleIdx="1" presStyleCnt="20"/>
      <dgm:spPr/>
      <dgm:t>
        <a:bodyPr/>
        <a:lstStyle/>
        <a:p>
          <a:endParaRPr lang="tr-TR"/>
        </a:p>
      </dgm:t>
    </dgm:pt>
    <dgm:pt modelId="{EA6C684B-EAB7-9149-B5C0-3F6EFF9EACC0}" type="pres">
      <dgm:prSet presAssocID="{A654DE2A-E6FF-3345-9831-F9E8F3511724}" presName="hierChild4" presStyleCnt="0"/>
      <dgm:spPr/>
    </dgm:pt>
    <dgm:pt modelId="{37D4BC67-CE50-1F4A-AED8-47CAE4104FFE}" type="pres">
      <dgm:prSet presAssocID="{A654DE2A-E6FF-3345-9831-F9E8F3511724}" presName="hierChild5" presStyleCnt="0"/>
      <dgm:spPr/>
    </dgm:pt>
    <dgm:pt modelId="{CF5F1307-213A-0940-A3E5-F4C386372ACD}" type="pres">
      <dgm:prSet presAssocID="{BCADD77F-3FEC-1A41-BB39-9D14FB20489D}" presName="Name37" presStyleLbl="parChTrans1D3" presStyleIdx="2" presStyleCnt="20"/>
      <dgm:spPr/>
      <dgm:t>
        <a:bodyPr/>
        <a:lstStyle/>
        <a:p>
          <a:endParaRPr lang="tr-TR"/>
        </a:p>
      </dgm:t>
    </dgm:pt>
    <dgm:pt modelId="{E79CA93B-6A55-F345-9AC1-C7045FB35E8F}" type="pres">
      <dgm:prSet presAssocID="{541508BF-82E8-E844-8EDD-8B3CE191BFEE}" presName="hierRoot2" presStyleCnt="0">
        <dgm:presLayoutVars>
          <dgm:hierBranch val="init"/>
        </dgm:presLayoutVars>
      </dgm:prSet>
      <dgm:spPr/>
    </dgm:pt>
    <dgm:pt modelId="{F64E6AAB-6552-284B-8E8A-ACD231EAAB69}" type="pres">
      <dgm:prSet presAssocID="{541508BF-82E8-E844-8EDD-8B3CE191BFEE}" presName="rootComposite" presStyleCnt="0"/>
      <dgm:spPr/>
    </dgm:pt>
    <dgm:pt modelId="{DEE65B4D-4C69-3548-9D41-2B20EA3A753B}" type="pres">
      <dgm:prSet presAssocID="{541508BF-82E8-E844-8EDD-8B3CE191BFEE}" presName="rootText" presStyleLbl="node3" presStyleIdx="2" presStyleCnt="20" custScaleY="43818" custLinFactNeighborY="-48024">
        <dgm:presLayoutVars>
          <dgm:chPref val="3"/>
        </dgm:presLayoutVars>
      </dgm:prSet>
      <dgm:spPr/>
      <dgm:t>
        <a:bodyPr/>
        <a:lstStyle/>
        <a:p>
          <a:endParaRPr lang="tr-TR"/>
        </a:p>
      </dgm:t>
    </dgm:pt>
    <dgm:pt modelId="{F0DF97E1-2819-F040-B4E1-4F4CCB3BFDB6}" type="pres">
      <dgm:prSet presAssocID="{541508BF-82E8-E844-8EDD-8B3CE191BFEE}" presName="rootConnector" presStyleLbl="node3" presStyleIdx="2" presStyleCnt="20"/>
      <dgm:spPr/>
      <dgm:t>
        <a:bodyPr/>
        <a:lstStyle/>
        <a:p>
          <a:endParaRPr lang="tr-TR"/>
        </a:p>
      </dgm:t>
    </dgm:pt>
    <dgm:pt modelId="{05BABC5A-52F2-6643-8855-7199471A3993}" type="pres">
      <dgm:prSet presAssocID="{541508BF-82E8-E844-8EDD-8B3CE191BFEE}" presName="hierChild4" presStyleCnt="0"/>
      <dgm:spPr/>
    </dgm:pt>
    <dgm:pt modelId="{E6BB66E2-18F3-784B-AEBE-24761E25EB99}" type="pres">
      <dgm:prSet presAssocID="{541508BF-82E8-E844-8EDD-8B3CE191BFEE}" presName="hierChild5" presStyleCnt="0"/>
      <dgm:spPr/>
    </dgm:pt>
    <dgm:pt modelId="{89260DA7-5CC2-9A4B-BAD9-F04D063D9F8F}" type="pres">
      <dgm:prSet presAssocID="{A5D665A9-942F-8843-81F4-93B8B9D8F6B9}" presName="Name37" presStyleLbl="parChTrans1D3" presStyleIdx="3" presStyleCnt="20"/>
      <dgm:spPr/>
      <dgm:t>
        <a:bodyPr/>
        <a:lstStyle/>
        <a:p>
          <a:endParaRPr lang="tr-TR"/>
        </a:p>
      </dgm:t>
    </dgm:pt>
    <dgm:pt modelId="{54DB0276-9E1A-314D-B39E-3469BE995316}" type="pres">
      <dgm:prSet presAssocID="{3607350F-65B3-CA4C-B3C3-7DC80E634219}" presName="hierRoot2" presStyleCnt="0">
        <dgm:presLayoutVars>
          <dgm:hierBranch val="init"/>
        </dgm:presLayoutVars>
      </dgm:prSet>
      <dgm:spPr/>
    </dgm:pt>
    <dgm:pt modelId="{F732D239-F96B-9D44-9446-39F9BD630A9F}" type="pres">
      <dgm:prSet presAssocID="{3607350F-65B3-CA4C-B3C3-7DC80E634219}" presName="rootComposite" presStyleCnt="0"/>
      <dgm:spPr/>
    </dgm:pt>
    <dgm:pt modelId="{23AC2AAF-1035-4845-8329-13ADD925A129}" type="pres">
      <dgm:prSet presAssocID="{3607350F-65B3-CA4C-B3C3-7DC80E634219}" presName="rootText" presStyleLbl="node3" presStyleIdx="3" presStyleCnt="20" custScaleY="43818" custLinFactNeighborY="-70702">
        <dgm:presLayoutVars>
          <dgm:chPref val="3"/>
        </dgm:presLayoutVars>
      </dgm:prSet>
      <dgm:spPr/>
      <dgm:t>
        <a:bodyPr/>
        <a:lstStyle/>
        <a:p>
          <a:endParaRPr lang="tr-TR"/>
        </a:p>
      </dgm:t>
    </dgm:pt>
    <dgm:pt modelId="{75D738DE-F379-D74D-BC1A-D1DC50C940E7}" type="pres">
      <dgm:prSet presAssocID="{3607350F-65B3-CA4C-B3C3-7DC80E634219}" presName="rootConnector" presStyleLbl="node3" presStyleIdx="3" presStyleCnt="20"/>
      <dgm:spPr/>
      <dgm:t>
        <a:bodyPr/>
        <a:lstStyle/>
        <a:p>
          <a:endParaRPr lang="tr-TR"/>
        </a:p>
      </dgm:t>
    </dgm:pt>
    <dgm:pt modelId="{9EF78DAF-280B-0140-B857-AB0765AFF773}" type="pres">
      <dgm:prSet presAssocID="{3607350F-65B3-CA4C-B3C3-7DC80E634219}" presName="hierChild4" presStyleCnt="0"/>
      <dgm:spPr/>
    </dgm:pt>
    <dgm:pt modelId="{D8CA55FD-AE55-7145-AFF4-B22D57982570}" type="pres">
      <dgm:prSet presAssocID="{3607350F-65B3-CA4C-B3C3-7DC80E634219}" presName="hierChild5" presStyleCnt="0"/>
      <dgm:spPr/>
    </dgm:pt>
    <dgm:pt modelId="{D01A17EB-399E-4B61-BA81-2CC4F84EBD68}" type="pres">
      <dgm:prSet presAssocID="{C4A30801-D300-47C7-8D6F-9241B5613C46}" presName="Name37" presStyleLbl="parChTrans1D3" presStyleIdx="4" presStyleCnt="20"/>
      <dgm:spPr/>
      <dgm:t>
        <a:bodyPr/>
        <a:lstStyle/>
        <a:p>
          <a:endParaRPr lang="tr-TR"/>
        </a:p>
      </dgm:t>
    </dgm:pt>
    <dgm:pt modelId="{0E077E14-AE31-4336-A94A-50701E7D71A5}" type="pres">
      <dgm:prSet presAssocID="{9298AA07-17F1-4644-AE8B-E16AB87F057C}" presName="hierRoot2" presStyleCnt="0">
        <dgm:presLayoutVars>
          <dgm:hierBranch val="init"/>
        </dgm:presLayoutVars>
      </dgm:prSet>
      <dgm:spPr/>
    </dgm:pt>
    <dgm:pt modelId="{6C23663A-7F11-44B6-A0D7-BF51C57BEF21}" type="pres">
      <dgm:prSet presAssocID="{9298AA07-17F1-4644-AE8B-E16AB87F057C}" presName="rootComposite" presStyleCnt="0"/>
      <dgm:spPr/>
    </dgm:pt>
    <dgm:pt modelId="{4E980A19-69F3-4D44-ABD9-06D0F9745E58}" type="pres">
      <dgm:prSet presAssocID="{9298AA07-17F1-4644-AE8B-E16AB87F057C}" presName="rootText" presStyleLbl="node3" presStyleIdx="4" presStyleCnt="20" custScaleX="103105" custScaleY="46688" custLinFactNeighborX="-1646" custLinFactNeighborY="-88884">
        <dgm:presLayoutVars>
          <dgm:chPref val="3"/>
        </dgm:presLayoutVars>
      </dgm:prSet>
      <dgm:spPr/>
      <dgm:t>
        <a:bodyPr/>
        <a:lstStyle/>
        <a:p>
          <a:endParaRPr lang="tr-TR"/>
        </a:p>
      </dgm:t>
    </dgm:pt>
    <dgm:pt modelId="{23F2FC9D-BB82-4BB6-A249-D3495C41A39D}" type="pres">
      <dgm:prSet presAssocID="{9298AA07-17F1-4644-AE8B-E16AB87F057C}" presName="rootConnector" presStyleLbl="node3" presStyleIdx="4" presStyleCnt="20"/>
      <dgm:spPr/>
      <dgm:t>
        <a:bodyPr/>
        <a:lstStyle/>
        <a:p>
          <a:endParaRPr lang="tr-TR"/>
        </a:p>
      </dgm:t>
    </dgm:pt>
    <dgm:pt modelId="{81C37635-ED67-4B79-98B0-0BD096C828E6}" type="pres">
      <dgm:prSet presAssocID="{9298AA07-17F1-4644-AE8B-E16AB87F057C}" presName="hierChild4" presStyleCnt="0"/>
      <dgm:spPr/>
    </dgm:pt>
    <dgm:pt modelId="{1FEAEF06-E409-454C-B42E-7EF3F94491C4}" type="pres">
      <dgm:prSet presAssocID="{9298AA07-17F1-4644-AE8B-E16AB87F057C}" presName="hierChild5" presStyleCnt="0"/>
      <dgm:spPr/>
    </dgm:pt>
    <dgm:pt modelId="{D8DC913E-1EFD-CF43-8258-C846382C36C5}" type="pres">
      <dgm:prSet presAssocID="{29688476-9BBF-7048-A06E-3342138F5A57}" presName="hierChild5" presStyleCnt="0"/>
      <dgm:spPr/>
    </dgm:pt>
    <dgm:pt modelId="{3FE9B04B-7E32-DE43-869D-B38471E1242B}" type="pres">
      <dgm:prSet presAssocID="{CE42C65E-3901-6549-8BED-3C682503BFA6}" presName="Name37" presStyleLbl="parChTrans1D2" presStyleIdx="1" presStyleCnt="4"/>
      <dgm:spPr/>
      <dgm:t>
        <a:bodyPr/>
        <a:lstStyle/>
        <a:p>
          <a:endParaRPr lang="tr-TR"/>
        </a:p>
      </dgm:t>
    </dgm:pt>
    <dgm:pt modelId="{A293C84F-CA8F-B344-8B5F-F6DC832FEA37}" type="pres">
      <dgm:prSet presAssocID="{036655AE-D6C4-714A-9E17-303B849234FE}" presName="hierRoot2" presStyleCnt="0">
        <dgm:presLayoutVars>
          <dgm:hierBranch val="init"/>
        </dgm:presLayoutVars>
      </dgm:prSet>
      <dgm:spPr/>
    </dgm:pt>
    <dgm:pt modelId="{65AC4988-0B5C-7C40-B57B-64709A161850}" type="pres">
      <dgm:prSet presAssocID="{036655AE-D6C4-714A-9E17-303B849234FE}" presName="rootComposite" presStyleCnt="0"/>
      <dgm:spPr/>
    </dgm:pt>
    <dgm:pt modelId="{DC5AC7CF-12AB-6040-B79C-B045CEB3A177}" type="pres">
      <dgm:prSet presAssocID="{036655AE-D6C4-714A-9E17-303B849234FE}" presName="rootText" presStyleLbl="node2" presStyleIdx="1" presStyleCnt="4">
        <dgm:presLayoutVars>
          <dgm:chPref val="3"/>
        </dgm:presLayoutVars>
      </dgm:prSet>
      <dgm:spPr/>
      <dgm:t>
        <a:bodyPr/>
        <a:lstStyle/>
        <a:p>
          <a:endParaRPr lang="tr-TR"/>
        </a:p>
      </dgm:t>
    </dgm:pt>
    <dgm:pt modelId="{2767A29F-8FDD-CF41-AC44-5AA9B0084FF9}" type="pres">
      <dgm:prSet presAssocID="{036655AE-D6C4-714A-9E17-303B849234FE}" presName="rootConnector" presStyleLbl="node2" presStyleIdx="1" presStyleCnt="4"/>
      <dgm:spPr/>
      <dgm:t>
        <a:bodyPr/>
        <a:lstStyle/>
        <a:p>
          <a:endParaRPr lang="tr-TR"/>
        </a:p>
      </dgm:t>
    </dgm:pt>
    <dgm:pt modelId="{C97A62C9-A28E-2F4C-A878-6F7E4F0D10CF}" type="pres">
      <dgm:prSet presAssocID="{036655AE-D6C4-714A-9E17-303B849234FE}" presName="hierChild4" presStyleCnt="0"/>
      <dgm:spPr/>
    </dgm:pt>
    <dgm:pt modelId="{F5E67087-78B1-DC4C-9BB4-210AD45EDE67}" type="pres">
      <dgm:prSet presAssocID="{0615AF56-25E6-FE47-8BEC-03E5E696D095}" presName="Name37" presStyleLbl="parChTrans1D3" presStyleIdx="5" presStyleCnt="20"/>
      <dgm:spPr/>
      <dgm:t>
        <a:bodyPr/>
        <a:lstStyle/>
        <a:p>
          <a:endParaRPr lang="tr-TR"/>
        </a:p>
      </dgm:t>
    </dgm:pt>
    <dgm:pt modelId="{9D4FB960-BD8A-094F-9B72-9E1AD9761DA1}" type="pres">
      <dgm:prSet presAssocID="{78DF1CF1-4634-364B-82E5-E547E91860FD}" presName="hierRoot2" presStyleCnt="0">
        <dgm:presLayoutVars>
          <dgm:hierBranch val="init"/>
        </dgm:presLayoutVars>
      </dgm:prSet>
      <dgm:spPr/>
    </dgm:pt>
    <dgm:pt modelId="{420329CC-8E66-0D45-8D54-07DFDB98AF40}" type="pres">
      <dgm:prSet presAssocID="{78DF1CF1-4634-364B-82E5-E547E91860FD}" presName="rootComposite" presStyleCnt="0"/>
      <dgm:spPr/>
    </dgm:pt>
    <dgm:pt modelId="{45501F73-55F9-F244-AFCB-C5696C430F6E}" type="pres">
      <dgm:prSet presAssocID="{78DF1CF1-4634-364B-82E5-E547E91860FD}" presName="rootText" presStyleLbl="node3" presStyleIdx="5" presStyleCnt="20" custScaleY="43818">
        <dgm:presLayoutVars>
          <dgm:chPref val="3"/>
        </dgm:presLayoutVars>
      </dgm:prSet>
      <dgm:spPr/>
      <dgm:t>
        <a:bodyPr/>
        <a:lstStyle/>
        <a:p>
          <a:endParaRPr lang="tr-TR"/>
        </a:p>
      </dgm:t>
    </dgm:pt>
    <dgm:pt modelId="{BB35F1FF-9127-F14F-8541-FD27BCA3E8A5}" type="pres">
      <dgm:prSet presAssocID="{78DF1CF1-4634-364B-82E5-E547E91860FD}" presName="rootConnector" presStyleLbl="node3" presStyleIdx="5" presStyleCnt="20"/>
      <dgm:spPr/>
      <dgm:t>
        <a:bodyPr/>
        <a:lstStyle/>
        <a:p>
          <a:endParaRPr lang="tr-TR"/>
        </a:p>
      </dgm:t>
    </dgm:pt>
    <dgm:pt modelId="{EBD2AE07-3EF1-6743-9D08-937DFC192D8A}" type="pres">
      <dgm:prSet presAssocID="{78DF1CF1-4634-364B-82E5-E547E91860FD}" presName="hierChild4" presStyleCnt="0"/>
      <dgm:spPr/>
    </dgm:pt>
    <dgm:pt modelId="{831E2C58-25B2-894C-A675-35706BE72696}" type="pres">
      <dgm:prSet presAssocID="{78DF1CF1-4634-364B-82E5-E547E91860FD}" presName="hierChild5" presStyleCnt="0"/>
      <dgm:spPr/>
    </dgm:pt>
    <dgm:pt modelId="{6A4362C4-45B4-CF4F-B247-F06C2FCFED47}" type="pres">
      <dgm:prSet presAssocID="{2D519CA8-C9FC-3140-BC82-8C6D8177C5F8}" presName="Name37" presStyleLbl="parChTrans1D3" presStyleIdx="6" presStyleCnt="20"/>
      <dgm:spPr/>
      <dgm:t>
        <a:bodyPr/>
        <a:lstStyle/>
        <a:p>
          <a:endParaRPr lang="tr-TR"/>
        </a:p>
      </dgm:t>
    </dgm:pt>
    <dgm:pt modelId="{019ABEE7-15B0-9441-A37F-2FBA24CFE885}" type="pres">
      <dgm:prSet presAssocID="{C3FC63CF-92CD-C242-87D9-F664789C378F}" presName="hierRoot2" presStyleCnt="0">
        <dgm:presLayoutVars>
          <dgm:hierBranch val="init"/>
        </dgm:presLayoutVars>
      </dgm:prSet>
      <dgm:spPr/>
    </dgm:pt>
    <dgm:pt modelId="{4EBAFFDC-7806-4741-9543-F7B108B399F4}" type="pres">
      <dgm:prSet presAssocID="{C3FC63CF-92CD-C242-87D9-F664789C378F}" presName="rootComposite" presStyleCnt="0"/>
      <dgm:spPr/>
    </dgm:pt>
    <dgm:pt modelId="{D3AD3B01-59E4-654A-8551-8FFEC68591E2}" type="pres">
      <dgm:prSet presAssocID="{C3FC63CF-92CD-C242-87D9-F664789C378F}" presName="rootText" presStyleLbl="node3" presStyleIdx="6" presStyleCnt="20" custScaleY="43818" custLinFactNeighborY="-24012">
        <dgm:presLayoutVars>
          <dgm:chPref val="3"/>
        </dgm:presLayoutVars>
      </dgm:prSet>
      <dgm:spPr/>
      <dgm:t>
        <a:bodyPr/>
        <a:lstStyle/>
        <a:p>
          <a:endParaRPr lang="tr-TR"/>
        </a:p>
      </dgm:t>
    </dgm:pt>
    <dgm:pt modelId="{2E1FA78B-AB97-2F43-84C0-39FDEA0DBE7F}" type="pres">
      <dgm:prSet presAssocID="{C3FC63CF-92CD-C242-87D9-F664789C378F}" presName="rootConnector" presStyleLbl="node3" presStyleIdx="6" presStyleCnt="20"/>
      <dgm:spPr/>
      <dgm:t>
        <a:bodyPr/>
        <a:lstStyle/>
        <a:p>
          <a:endParaRPr lang="tr-TR"/>
        </a:p>
      </dgm:t>
    </dgm:pt>
    <dgm:pt modelId="{9D66B8A9-CCBF-794F-A3BE-3A108BAF44AD}" type="pres">
      <dgm:prSet presAssocID="{C3FC63CF-92CD-C242-87D9-F664789C378F}" presName="hierChild4" presStyleCnt="0"/>
      <dgm:spPr/>
    </dgm:pt>
    <dgm:pt modelId="{F3B311BE-41C6-DA47-A3A0-2A698DB46436}" type="pres">
      <dgm:prSet presAssocID="{C3FC63CF-92CD-C242-87D9-F664789C378F}" presName="hierChild5" presStyleCnt="0"/>
      <dgm:spPr/>
    </dgm:pt>
    <dgm:pt modelId="{608B1C22-FA31-7F4A-80B3-D0EDE76E3078}" type="pres">
      <dgm:prSet presAssocID="{466C01C5-F71A-9D4A-9CB1-61B3B247488F}" presName="Name37" presStyleLbl="parChTrans1D3" presStyleIdx="7" presStyleCnt="20"/>
      <dgm:spPr/>
      <dgm:t>
        <a:bodyPr/>
        <a:lstStyle/>
        <a:p>
          <a:endParaRPr lang="tr-TR"/>
        </a:p>
      </dgm:t>
    </dgm:pt>
    <dgm:pt modelId="{3C1C0BEE-021E-994F-85C7-4014A87D3ABE}" type="pres">
      <dgm:prSet presAssocID="{C3E33F83-4855-7947-A9A0-0E39A923BC87}" presName="hierRoot2" presStyleCnt="0">
        <dgm:presLayoutVars>
          <dgm:hierBranch val="init"/>
        </dgm:presLayoutVars>
      </dgm:prSet>
      <dgm:spPr/>
    </dgm:pt>
    <dgm:pt modelId="{53640B93-C257-B44C-9CC9-2CE3462DF342}" type="pres">
      <dgm:prSet presAssocID="{C3E33F83-4855-7947-A9A0-0E39A923BC87}" presName="rootComposite" presStyleCnt="0"/>
      <dgm:spPr/>
    </dgm:pt>
    <dgm:pt modelId="{6A68C045-F2C7-C441-90BE-0E003DB983FC}" type="pres">
      <dgm:prSet presAssocID="{C3E33F83-4855-7947-A9A0-0E39A923BC87}" presName="rootText" presStyleLbl="node3" presStyleIdx="7" presStyleCnt="20" custScaleY="79545" custLinFactNeighborX="-753" custLinFactNeighborY="-49718">
        <dgm:presLayoutVars>
          <dgm:chPref val="3"/>
        </dgm:presLayoutVars>
      </dgm:prSet>
      <dgm:spPr/>
      <dgm:t>
        <a:bodyPr/>
        <a:lstStyle/>
        <a:p>
          <a:endParaRPr lang="en-US"/>
        </a:p>
      </dgm:t>
    </dgm:pt>
    <dgm:pt modelId="{A26B3EC0-8B69-6449-B17A-0DB5F92D764F}" type="pres">
      <dgm:prSet presAssocID="{C3E33F83-4855-7947-A9A0-0E39A923BC87}" presName="rootConnector" presStyleLbl="node3" presStyleIdx="7" presStyleCnt="20"/>
      <dgm:spPr/>
      <dgm:t>
        <a:bodyPr/>
        <a:lstStyle/>
        <a:p>
          <a:endParaRPr lang="en-US"/>
        </a:p>
      </dgm:t>
    </dgm:pt>
    <dgm:pt modelId="{D9C8F977-0FC5-7447-9C68-D118AAA5092C}" type="pres">
      <dgm:prSet presAssocID="{C3E33F83-4855-7947-A9A0-0E39A923BC87}" presName="hierChild4" presStyleCnt="0"/>
      <dgm:spPr/>
    </dgm:pt>
    <dgm:pt modelId="{75B6DBD6-D4FA-AE4A-A024-EC1DFE5C95B8}" type="pres">
      <dgm:prSet presAssocID="{C3E33F83-4855-7947-A9A0-0E39A923BC87}" presName="hierChild5" presStyleCnt="0"/>
      <dgm:spPr/>
    </dgm:pt>
    <dgm:pt modelId="{5EA8A951-9FF3-BD40-84FA-915BAA8D4FC8}" type="pres">
      <dgm:prSet presAssocID="{1B5A8D57-8C45-F84A-8A15-05EEED80EA81}" presName="Name37" presStyleLbl="parChTrans1D3" presStyleIdx="8" presStyleCnt="20"/>
      <dgm:spPr/>
      <dgm:t>
        <a:bodyPr/>
        <a:lstStyle/>
        <a:p>
          <a:endParaRPr lang="tr-TR"/>
        </a:p>
      </dgm:t>
    </dgm:pt>
    <dgm:pt modelId="{E3879E0C-A9C5-B043-8031-DAA22E162463}" type="pres">
      <dgm:prSet presAssocID="{894AE8CE-A8E7-4340-AF18-4BFF4D5183C3}" presName="hierRoot2" presStyleCnt="0">
        <dgm:presLayoutVars>
          <dgm:hierBranch val="init"/>
        </dgm:presLayoutVars>
      </dgm:prSet>
      <dgm:spPr/>
    </dgm:pt>
    <dgm:pt modelId="{FBFB75EE-2ACC-D949-94D5-76A1594CCE09}" type="pres">
      <dgm:prSet presAssocID="{894AE8CE-A8E7-4340-AF18-4BFF4D5183C3}" presName="rootComposite" presStyleCnt="0"/>
      <dgm:spPr/>
    </dgm:pt>
    <dgm:pt modelId="{93B914ED-58EA-5C4A-96EF-BE8A4A60BD67}" type="pres">
      <dgm:prSet presAssocID="{894AE8CE-A8E7-4340-AF18-4BFF4D5183C3}" presName="rootText" presStyleLbl="node3" presStyleIdx="8" presStyleCnt="20" custScaleY="89838" custLinFactNeighborX="-1552" custLinFactNeighborY="-80762">
        <dgm:presLayoutVars>
          <dgm:chPref val="3"/>
        </dgm:presLayoutVars>
      </dgm:prSet>
      <dgm:spPr/>
      <dgm:t>
        <a:bodyPr/>
        <a:lstStyle/>
        <a:p>
          <a:endParaRPr lang="en-US"/>
        </a:p>
      </dgm:t>
    </dgm:pt>
    <dgm:pt modelId="{F32DDBA2-C783-E442-86C3-5C909127AF8C}" type="pres">
      <dgm:prSet presAssocID="{894AE8CE-A8E7-4340-AF18-4BFF4D5183C3}" presName="rootConnector" presStyleLbl="node3" presStyleIdx="8" presStyleCnt="20"/>
      <dgm:spPr/>
      <dgm:t>
        <a:bodyPr/>
        <a:lstStyle/>
        <a:p>
          <a:endParaRPr lang="en-US"/>
        </a:p>
      </dgm:t>
    </dgm:pt>
    <dgm:pt modelId="{DC9223AC-7593-E84F-A1F9-E54055EB566A}" type="pres">
      <dgm:prSet presAssocID="{894AE8CE-A8E7-4340-AF18-4BFF4D5183C3}" presName="hierChild4" presStyleCnt="0"/>
      <dgm:spPr/>
    </dgm:pt>
    <dgm:pt modelId="{DEA40E6C-873B-2043-9303-A8210D58A16D}" type="pres">
      <dgm:prSet presAssocID="{894AE8CE-A8E7-4340-AF18-4BFF4D5183C3}" presName="hierChild5" presStyleCnt="0"/>
      <dgm:spPr/>
    </dgm:pt>
    <dgm:pt modelId="{104AF313-6E0E-4D9C-A4BF-818729E3654C}" type="pres">
      <dgm:prSet presAssocID="{234722B6-75A0-4636-BAC4-EE0CA81DC063}" presName="Name37" presStyleLbl="parChTrans1D3" presStyleIdx="9" presStyleCnt="20"/>
      <dgm:spPr/>
      <dgm:t>
        <a:bodyPr/>
        <a:lstStyle/>
        <a:p>
          <a:endParaRPr lang="tr-TR"/>
        </a:p>
      </dgm:t>
    </dgm:pt>
    <dgm:pt modelId="{8121FFD3-AB2C-4068-9C88-6C310E598CD2}" type="pres">
      <dgm:prSet presAssocID="{3923781E-AEE1-4EF8-B0E4-9D73FC3F09E0}" presName="hierRoot2" presStyleCnt="0">
        <dgm:presLayoutVars>
          <dgm:hierBranch val="init"/>
        </dgm:presLayoutVars>
      </dgm:prSet>
      <dgm:spPr/>
    </dgm:pt>
    <dgm:pt modelId="{35A1F575-30FD-4E0E-AFF4-CF9F37FCE889}" type="pres">
      <dgm:prSet presAssocID="{3923781E-AEE1-4EF8-B0E4-9D73FC3F09E0}" presName="rootComposite" presStyleCnt="0"/>
      <dgm:spPr/>
    </dgm:pt>
    <dgm:pt modelId="{5D8168C2-A1B5-4916-AD97-65FC9AE16DD4}" type="pres">
      <dgm:prSet presAssocID="{3923781E-AEE1-4EF8-B0E4-9D73FC3F09E0}" presName="rootText" presStyleLbl="node3" presStyleIdx="9" presStyleCnt="20" custScaleX="97922" custScaleY="75588" custLinFactY="-5788" custLinFactNeighborX="-1539" custLinFactNeighborY="-100000">
        <dgm:presLayoutVars>
          <dgm:chPref val="3"/>
        </dgm:presLayoutVars>
      </dgm:prSet>
      <dgm:spPr/>
      <dgm:t>
        <a:bodyPr/>
        <a:lstStyle/>
        <a:p>
          <a:endParaRPr lang="tr-TR"/>
        </a:p>
      </dgm:t>
    </dgm:pt>
    <dgm:pt modelId="{9E4BAF84-E923-491F-9B28-D816D703857C}" type="pres">
      <dgm:prSet presAssocID="{3923781E-AEE1-4EF8-B0E4-9D73FC3F09E0}" presName="rootConnector" presStyleLbl="node3" presStyleIdx="9" presStyleCnt="20"/>
      <dgm:spPr/>
      <dgm:t>
        <a:bodyPr/>
        <a:lstStyle/>
        <a:p>
          <a:endParaRPr lang="tr-TR"/>
        </a:p>
      </dgm:t>
    </dgm:pt>
    <dgm:pt modelId="{DFA3A3EF-C1C6-4593-BF2B-8FC7B9C35BC5}" type="pres">
      <dgm:prSet presAssocID="{3923781E-AEE1-4EF8-B0E4-9D73FC3F09E0}" presName="hierChild4" presStyleCnt="0"/>
      <dgm:spPr/>
    </dgm:pt>
    <dgm:pt modelId="{42C5C29F-BCAB-44F0-9605-754C9D79CD57}" type="pres">
      <dgm:prSet presAssocID="{3923781E-AEE1-4EF8-B0E4-9D73FC3F09E0}" presName="hierChild5" presStyleCnt="0"/>
      <dgm:spPr/>
    </dgm:pt>
    <dgm:pt modelId="{A278DC20-1420-0B4B-A4BF-BE8CA32468EC}" type="pres">
      <dgm:prSet presAssocID="{036655AE-D6C4-714A-9E17-303B849234FE}" presName="hierChild5" presStyleCnt="0"/>
      <dgm:spPr/>
    </dgm:pt>
    <dgm:pt modelId="{F62D1216-3817-FF44-8906-A736C338E708}" type="pres">
      <dgm:prSet presAssocID="{3683282C-AA84-3842-9155-2DACC7EC53A0}" presName="Name37" presStyleLbl="parChTrans1D2" presStyleIdx="2" presStyleCnt="4"/>
      <dgm:spPr/>
      <dgm:t>
        <a:bodyPr/>
        <a:lstStyle/>
        <a:p>
          <a:endParaRPr lang="tr-TR"/>
        </a:p>
      </dgm:t>
    </dgm:pt>
    <dgm:pt modelId="{CEBB7E50-F97F-7A48-B597-D625CCB356E7}" type="pres">
      <dgm:prSet presAssocID="{5FF7D2E4-7235-1D4D-B969-408A769F7ED5}" presName="hierRoot2" presStyleCnt="0">
        <dgm:presLayoutVars>
          <dgm:hierBranch val="init"/>
        </dgm:presLayoutVars>
      </dgm:prSet>
      <dgm:spPr/>
    </dgm:pt>
    <dgm:pt modelId="{E5EBEFB6-1E3E-1949-9E1C-FBC8BB0FF861}" type="pres">
      <dgm:prSet presAssocID="{5FF7D2E4-7235-1D4D-B969-408A769F7ED5}" presName="rootComposite" presStyleCnt="0"/>
      <dgm:spPr/>
    </dgm:pt>
    <dgm:pt modelId="{F2C60081-02F4-6645-BA8E-E8C8B228DDED}" type="pres">
      <dgm:prSet presAssocID="{5FF7D2E4-7235-1D4D-B969-408A769F7ED5}" presName="rootText" presStyleLbl="node2" presStyleIdx="2" presStyleCnt="4">
        <dgm:presLayoutVars>
          <dgm:chPref val="3"/>
        </dgm:presLayoutVars>
      </dgm:prSet>
      <dgm:spPr/>
      <dgm:t>
        <a:bodyPr/>
        <a:lstStyle/>
        <a:p>
          <a:endParaRPr lang="tr-TR"/>
        </a:p>
      </dgm:t>
    </dgm:pt>
    <dgm:pt modelId="{EA94A7A7-E34C-294A-970C-932C44E8D37E}" type="pres">
      <dgm:prSet presAssocID="{5FF7D2E4-7235-1D4D-B969-408A769F7ED5}" presName="rootConnector" presStyleLbl="node2" presStyleIdx="2" presStyleCnt="4"/>
      <dgm:spPr/>
      <dgm:t>
        <a:bodyPr/>
        <a:lstStyle/>
        <a:p>
          <a:endParaRPr lang="tr-TR"/>
        </a:p>
      </dgm:t>
    </dgm:pt>
    <dgm:pt modelId="{9B4363CA-0937-E343-86DC-4A980AB62C49}" type="pres">
      <dgm:prSet presAssocID="{5FF7D2E4-7235-1D4D-B969-408A769F7ED5}" presName="hierChild4" presStyleCnt="0"/>
      <dgm:spPr/>
    </dgm:pt>
    <dgm:pt modelId="{DB1DF6D4-8B5E-E04F-93B1-D7EA9A715CFF}" type="pres">
      <dgm:prSet presAssocID="{0E8E15D2-22EA-A64A-A0C7-A3C5508CD6CA}" presName="Name37" presStyleLbl="parChTrans1D3" presStyleIdx="10" presStyleCnt="20"/>
      <dgm:spPr/>
      <dgm:t>
        <a:bodyPr/>
        <a:lstStyle/>
        <a:p>
          <a:endParaRPr lang="tr-TR"/>
        </a:p>
      </dgm:t>
    </dgm:pt>
    <dgm:pt modelId="{CE9CD98C-2061-694A-BB52-1D46BE60CEB5}" type="pres">
      <dgm:prSet presAssocID="{059467A7-9090-0A40-878A-3EC270AD6A30}" presName="hierRoot2" presStyleCnt="0">
        <dgm:presLayoutVars>
          <dgm:hierBranch val="init"/>
        </dgm:presLayoutVars>
      </dgm:prSet>
      <dgm:spPr/>
    </dgm:pt>
    <dgm:pt modelId="{92AF5A7A-98ED-3C42-AFFA-6260C88D6BC1}" type="pres">
      <dgm:prSet presAssocID="{059467A7-9090-0A40-878A-3EC270AD6A30}" presName="rootComposite" presStyleCnt="0"/>
      <dgm:spPr/>
    </dgm:pt>
    <dgm:pt modelId="{B6D5E415-F2A1-9E49-BCC0-05EA25CB5A31}" type="pres">
      <dgm:prSet presAssocID="{059467A7-9090-0A40-878A-3EC270AD6A30}" presName="rootText" presStyleLbl="node3" presStyleIdx="10" presStyleCnt="20" custScaleX="100798" custScaleY="55202">
        <dgm:presLayoutVars>
          <dgm:chPref val="3"/>
        </dgm:presLayoutVars>
      </dgm:prSet>
      <dgm:spPr/>
      <dgm:t>
        <a:bodyPr/>
        <a:lstStyle/>
        <a:p>
          <a:endParaRPr lang="tr-TR"/>
        </a:p>
      </dgm:t>
    </dgm:pt>
    <dgm:pt modelId="{870D795F-C66A-CE4B-982D-3A00CE71D04F}" type="pres">
      <dgm:prSet presAssocID="{059467A7-9090-0A40-878A-3EC270AD6A30}" presName="rootConnector" presStyleLbl="node3" presStyleIdx="10" presStyleCnt="20"/>
      <dgm:spPr/>
      <dgm:t>
        <a:bodyPr/>
        <a:lstStyle/>
        <a:p>
          <a:endParaRPr lang="tr-TR"/>
        </a:p>
      </dgm:t>
    </dgm:pt>
    <dgm:pt modelId="{95EC1E70-2A6F-5842-A3FF-4D23D5C479EC}" type="pres">
      <dgm:prSet presAssocID="{059467A7-9090-0A40-878A-3EC270AD6A30}" presName="hierChild4" presStyleCnt="0"/>
      <dgm:spPr/>
    </dgm:pt>
    <dgm:pt modelId="{643C58D6-A835-E04E-8B87-83F8FA6F78C0}" type="pres">
      <dgm:prSet presAssocID="{059467A7-9090-0A40-878A-3EC270AD6A30}" presName="hierChild5" presStyleCnt="0"/>
      <dgm:spPr/>
    </dgm:pt>
    <dgm:pt modelId="{A8851EDE-192E-C541-81CB-0E1D94C85BCA}" type="pres">
      <dgm:prSet presAssocID="{AA751C8E-12BE-6543-91CC-738A546EB235}" presName="Name37" presStyleLbl="parChTrans1D3" presStyleIdx="11" presStyleCnt="20"/>
      <dgm:spPr/>
      <dgm:t>
        <a:bodyPr/>
        <a:lstStyle/>
        <a:p>
          <a:endParaRPr lang="tr-TR"/>
        </a:p>
      </dgm:t>
    </dgm:pt>
    <dgm:pt modelId="{21E2C17F-3712-DD4D-AD67-C4FFA6A1F154}" type="pres">
      <dgm:prSet presAssocID="{BA1AE88F-6201-C549-9A7E-4350D8043D04}" presName="hierRoot2" presStyleCnt="0">
        <dgm:presLayoutVars>
          <dgm:hierBranch val="init"/>
        </dgm:presLayoutVars>
      </dgm:prSet>
      <dgm:spPr/>
    </dgm:pt>
    <dgm:pt modelId="{29C575CD-D8F7-0C4D-823C-0D91E3326A99}" type="pres">
      <dgm:prSet presAssocID="{BA1AE88F-6201-C549-9A7E-4350D8043D04}" presName="rootComposite" presStyleCnt="0"/>
      <dgm:spPr/>
    </dgm:pt>
    <dgm:pt modelId="{A246E0D0-48EF-5F44-A9C0-C0406070DBC7}" type="pres">
      <dgm:prSet presAssocID="{BA1AE88F-6201-C549-9A7E-4350D8043D04}" presName="rootText" presStyleLbl="node3" presStyleIdx="11" presStyleCnt="20" custScaleY="43818" custLinFactNeighborY="-24012">
        <dgm:presLayoutVars>
          <dgm:chPref val="3"/>
        </dgm:presLayoutVars>
      </dgm:prSet>
      <dgm:spPr/>
      <dgm:t>
        <a:bodyPr/>
        <a:lstStyle/>
        <a:p>
          <a:endParaRPr lang="tr-TR"/>
        </a:p>
      </dgm:t>
    </dgm:pt>
    <dgm:pt modelId="{614BF686-65C9-C84C-9B43-7AC309A544C7}" type="pres">
      <dgm:prSet presAssocID="{BA1AE88F-6201-C549-9A7E-4350D8043D04}" presName="rootConnector" presStyleLbl="node3" presStyleIdx="11" presStyleCnt="20"/>
      <dgm:spPr/>
      <dgm:t>
        <a:bodyPr/>
        <a:lstStyle/>
        <a:p>
          <a:endParaRPr lang="tr-TR"/>
        </a:p>
      </dgm:t>
    </dgm:pt>
    <dgm:pt modelId="{1C5E2D62-D594-6441-870B-33A6B0933494}" type="pres">
      <dgm:prSet presAssocID="{BA1AE88F-6201-C549-9A7E-4350D8043D04}" presName="hierChild4" presStyleCnt="0"/>
      <dgm:spPr/>
    </dgm:pt>
    <dgm:pt modelId="{5E873CDC-3034-6340-80EF-E0821134C01D}" type="pres">
      <dgm:prSet presAssocID="{BA1AE88F-6201-C549-9A7E-4350D8043D04}" presName="hierChild5" presStyleCnt="0"/>
      <dgm:spPr/>
    </dgm:pt>
    <dgm:pt modelId="{226071AD-6726-474E-B548-CDC8383B21F6}" type="pres">
      <dgm:prSet presAssocID="{015A83F9-1CBA-494B-9A24-DD38BD58DBC0}" presName="Name37" presStyleLbl="parChTrans1D3" presStyleIdx="12" presStyleCnt="20"/>
      <dgm:spPr/>
      <dgm:t>
        <a:bodyPr/>
        <a:lstStyle/>
        <a:p>
          <a:endParaRPr lang="tr-TR"/>
        </a:p>
      </dgm:t>
    </dgm:pt>
    <dgm:pt modelId="{D99ADBBC-07DF-4AF5-8E71-429BF4474ABB}" type="pres">
      <dgm:prSet presAssocID="{AEF1E058-6493-49A1-B4D5-84F0B4EF3B9D}" presName="hierRoot2" presStyleCnt="0">
        <dgm:presLayoutVars>
          <dgm:hierBranch val="init"/>
        </dgm:presLayoutVars>
      </dgm:prSet>
      <dgm:spPr/>
    </dgm:pt>
    <dgm:pt modelId="{34DD02A3-3815-42E6-B411-8DD7ECDC21DF}" type="pres">
      <dgm:prSet presAssocID="{AEF1E058-6493-49A1-B4D5-84F0B4EF3B9D}" presName="rootComposite" presStyleCnt="0"/>
      <dgm:spPr/>
    </dgm:pt>
    <dgm:pt modelId="{734DFC55-D9E1-4AF2-8146-B8648A1D43FE}" type="pres">
      <dgm:prSet presAssocID="{AEF1E058-6493-49A1-B4D5-84F0B4EF3B9D}" presName="rootText" presStyleLbl="node3" presStyleIdx="12" presStyleCnt="20" custScaleX="102323" custScaleY="33394" custLinFactNeighborX="-823" custLinFactNeighborY="-47299">
        <dgm:presLayoutVars>
          <dgm:chPref val="3"/>
        </dgm:presLayoutVars>
      </dgm:prSet>
      <dgm:spPr/>
      <dgm:t>
        <a:bodyPr/>
        <a:lstStyle/>
        <a:p>
          <a:endParaRPr lang="tr-TR"/>
        </a:p>
      </dgm:t>
    </dgm:pt>
    <dgm:pt modelId="{EBCE2C4E-B85D-4537-BEDE-46F1E17BCF69}" type="pres">
      <dgm:prSet presAssocID="{AEF1E058-6493-49A1-B4D5-84F0B4EF3B9D}" presName="rootConnector" presStyleLbl="node3" presStyleIdx="12" presStyleCnt="20"/>
      <dgm:spPr/>
      <dgm:t>
        <a:bodyPr/>
        <a:lstStyle/>
        <a:p>
          <a:endParaRPr lang="tr-TR"/>
        </a:p>
      </dgm:t>
    </dgm:pt>
    <dgm:pt modelId="{B8EBBAC8-2B44-452B-A99B-B01218EBE59D}" type="pres">
      <dgm:prSet presAssocID="{AEF1E058-6493-49A1-B4D5-84F0B4EF3B9D}" presName="hierChild4" presStyleCnt="0"/>
      <dgm:spPr/>
    </dgm:pt>
    <dgm:pt modelId="{1988CC35-5EDE-4A90-8CEE-9BB52B16ACC7}" type="pres">
      <dgm:prSet presAssocID="{AEF1E058-6493-49A1-B4D5-84F0B4EF3B9D}" presName="hierChild5" presStyleCnt="0"/>
      <dgm:spPr/>
    </dgm:pt>
    <dgm:pt modelId="{8A760E72-F305-4E38-A676-22196B988D9D}" type="pres">
      <dgm:prSet presAssocID="{02E66E0B-CBAA-4E22-99C6-A022A0C60DF4}" presName="Name37" presStyleLbl="parChTrans1D3" presStyleIdx="13" presStyleCnt="20"/>
      <dgm:spPr/>
      <dgm:t>
        <a:bodyPr/>
        <a:lstStyle/>
        <a:p>
          <a:endParaRPr lang="tr-TR"/>
        </a:p>
      </dgm:t>
    </dgm:pt>
    <dgm:pt modelId="{7188F4F4-618E-41A2-A397-F5FFF6B2A312}" type="pres">
      <dgm:prSet presAssocID="{BB4BA956-ED27-4A60-81EF-B43816FC2751}" presName="hierRoot2" presStyleCnt="0">
        <dgm:presLayoutVars>
          <dgm:hierBranch val="init"/>
        </dgm:presLayoutVars>
      </dgm:prSet>
      <dgm:spPr/>
    </dgm:pt>
    <dgm:pt modelId="{8E8E4709-5CA3-47ED-BFD7-1108ABB49D56}" type="pres">
      <dgm:prSet presAssocID="{BB4BA956-ED27-4A60-81EF-B43816FC2751}" presName="rootComposite" presStyleCnt="0"/>
      <dgm:spPr/>
    </dgm:pt>
    <dgm:pt modelId="{52E1C8C6-FC07-416F-8AD2-AC860187346A}" type="pres">
      <dgm:prSet presAssocID="{BB4BA956-ED27-4A60-81EF-B43816FC2751}" presName="rootText" presStyleLbl="node3" presStyleIdx="13" presStyleCnt="20" custScaleX="99440" custScaleY="51658" custLinFactNeighborX="1586" custLinFactNeighborY="-73867">
        <dgm:presLayoutVars>
          <dgm:chPref val="3"/>
        </dgm:presLayoutVars>
      </dgm:prSet>
      <dgm:spPr/>
      <dgm:t>
        <a:bodyPr/>
        <a:lstStyle/>
        <a:p>
          <a:endParaRPr lang="tr-TR"/>
        </a:p>
      </dgm:t>
    </dgm:pt>
    <dgm:pt modelId="{E5C58AEE-D01B-4EEC-A699-2E1D7608CCEF}" type="pres">
      <dgm:prSet presAssocID="{BB4BA956-ED27-4A60-81EF-B43816FC2751}" presName="rootConnector" presStyleLbl="node3" presStyleIdx="13" presStyleCnt="20"/>
      <dgm:spPr/>
      <dgm:t>
        <a:bodyPr/>
        <a:lstStyle/>
        <a:p>
          <a:endParaRPr lang="tr-TR"/>
        </a:p>
      </dgm:t>
    </dgm:pt>
    <dgm:pt modelId="{40BC0FC1-6A49-4BDA-9511-C0277798D5F6}" type="pres">
      <dgm:prSet presAssocID="{BB4BA956-ED27-4A60-81EF-B43816FC2751}" presName="hierChild4" presStyleCnt="0"/>
      <dgm:spPr/>
    </dgm:pt>
    <dgm:pt modelId="{5D70CB79-57D1-4106-9B00-BF42A283844F}" type="pres">
      <dgm:prSet presAssocID="{BB4BA956-ED27-4A60-81EF-B43816FC2751}" presName="hierChild5" presStyleCnt="0"/>
      <dgm:spPr/>
    </dgm:pt>
    <dgm:pt modelId="{82739861-513D-DF4E-B4FD-D5E288CC130A}" type="pres">
      <dgm:prSet presAssocID="{4E96D79E-78AC-9B40-BA97-9D9BA32DD841}" presName="Name37" presStyleLbl="parChTrans1D3" presStyleIdx="14" presStyleCnt="20"/>
      <dgm:spPr/>
      <dgm:t>
        <a:bodyPr/>
        <a:lstStyle/>
        <a:p>
          <a:endParaRPr lang="tr-TR"/>
        </a:p>
      </dgm:t>
    </dgm:pt>
    <dgm:pt modelId="{2CD2E734-640F-CC43-A1F5-A6F3926A33C1}" type="pres">
      <dgm:prSet presAssocID="{2C44084D-CC36-344F-AE25-E7EB2AE9FE7D}" presName="hierRoot2" presStyleCnt="0">
        <dgm:presLayoutVars>
          <dgm:hierBranch val="init"/>
        </dgm:presLayoutVars>
      </dgm:prSet>
      <dgm:spPr/>
    </dgm:pt>
    <dgm:pt modelId="{8DB6B8EB-A319-AF45-98C5-20A6A77FA1AD}" type="pres">
      <dgm:prSet presAssocID="{2C44084D-CC36-344F-AE25-E7EB2AE9FE7D}" presName="rootComposite" presStyleCnt="0"/>
      <dgm:spPr/>
    </dgm:pt>
    <dgm:pt modelId="{2DB29D67-7A8A-8C49-8BC9-847C4A43C9BE}" type="pres">
      <dgm:prSet presAssocID="{2C44084D-CC36-344F-AE25-E7EB2AE9FE7D}" presName="rootText" presStyleLbl="node3" presStyleIdx="14" presStyleCnt="20" custScaleY="42518" custLinFactY="-271" custLinFactNeighborX="650" custLinFactNeighborY="-100000">
        <dgm:presLayoutVars>
          <dgm:chPref val="3"/>
        </dgm:presLayoutVars>
      </dgm:prSet>
      <dgm:spPr/>
      <dgm:t>
        <a:bodyPr/>
        <a:lstStyle/>
        <a:p>
          <a:endParaRPr lang="en-US"/>
        </a:p>
      </dgm:t>
    </dgm:pt>
    <dgm:pt modelId="{98555365-6AEB-E149-9DE8-82C06B201ECF}" type="pres">
      <dgm:prSet presAssocID="{2C44084D-CC36-344F-AE25-E7EB2AE9FE7D}" presName="rootConnector" presStyleLbl="node3" presStyleIdx="14" presStyleCnt="20"/>
      <dgm:spPr/>
      <dgm:t>
        <a:bodyPr/>
        <a:lstStyle/>
        <a:p>
          <a:endParaRPr lang="en-US"/>
        </a:p>
      </dgm:t>
    </dgm:pt>
    <dgm:pt modelId="{D647AEA9-CF1A-514F-B9C4-88284460835F}" type="pres">
      <dgm:prSet presAssocID="{2C44084D-CC36-344F-AE25-E7EB2AE9FE7D}" presName="hierChild4" presStyleCnt="0"/>
      <dgm:spPr/>
    </dgm:pt>
    <dgm:pt modelId="{3E5073CF-F1A5-F34A-9BF8-0A587B78DA3C}" type="pres">
      <dgm:prSet presAssocID="{2C44084D-CC36-344F-AE25-E7EB2AE9FE7D}" presName="hierChild5" presStyleCnt="0"/>
      <dgm:spPr/>
    </dgm:pt>
    <dgm:pt modelId="{601494FB-FB03-6E4D-8FB7-A59DCFE7B9AE}" type="pres">
      <dgm:prSet presAssocID="{0D6A611A-E3BC-3441-98D5-0DA22D54BBF0}" presName="Name37" presStyleLbl="parChTrans1D3" presStyleIdx="15" presStyleCnt="20"/>
      <dgm:spPr/>
      <dgm:t>
        <a:bodyPr/>
        <a:lstStyle/>
        <a:p>
          <a:endParaRPr lang="tr-TR"/>
        </a:p>
      </dgm:t>
    </dgm:pt>
    <dgm:pt modelId="{B5F2DAAA-7608-4246-870F-BC865EC2D544}" type="pres">
      <dgm:prSet presAssocID="{9F2B1BCF-CB26-814A-B135-BBAC4DB0FA3F}" presName="hierRoot2" presStyleCnt="0">
        <dgm:presLayoutVars>
          <dgm:hierBranch val="init"/>
        </dgm:presLayoutVars>
      </dgm:prSet>
      <dgm:spPr/>
    </dgm:pt>
    <dgm:pt modelId="{0A2E614D-5D06-2E4B-ACE6-B696B0C08ED4}" type="pres">
      <dgm:prSet presAssocID="{9F2B1BCF-CB26-814A-B135-BBAC4DB0FA3F}" presName="rootComposite" presStyleCnt="0"/>
      <dgm:spPr/>
    </dgm:pt>
    <dgm:pt modelId="{EBB30297-EBBC-5643-B5BC-FC737F38BC0A}" type="pres">
      <dgm:prSet presAssocID="{9F2B1BCF-CB26-814A-B135-BBAC4DB0FA3F}" presName="rootText" presStyleLbl="node3" presStyleIdx="15" presStyleCnt="20" custScaleY="51522" custLinFactY="-27612" custLinFactNeighborX="-345" custLinFactNeighborY="-100000">
        <dgm:presLayoutVars>
          <dgm:chPref val="3"/>
        </dgm:presLayoutVars>
      </dgm:prSet>
      <dgm:spPr/>
      <dgm:t>
        <a:bodyPr/>
        <a:lstStyle/>
        <a:p>
          <a:endParaRPr lang="en-US"/>
        </a:p>
      </dgm:t>
    </dgm:pt>
    <dgm:pt modelId="{9F7DF4F8-7EFD-D242-B243-BDDCC43214DF}" type="pres">
      <dgm:prSet presAssocID="{9F2B1BCF-CB26-814A-B135-BBAC4DB0FA3F}" presName="rootConnector" presStyleLbl="node3" presStyleIdx="15" presStyleCnt="20"/>
      <dgm:spPr/>
      <dgm:t>
        <a:bodyPr/>
        <a:lstStyle/>
        <a:p>
          <a:endParaRPr lang="en-US"/>
        </a:p>
      </dgm:t>
    </dgm:pt>
    <dgm:pt modelId="{108FB40C-4D3A-F349-9325-46F729A2B652}" type="pres">
      <dgm:prSet presAssocID="{9F2B1BCF-CB26-814A-B135-BBAC4DB0FA3F}" presName="hierChild4" presStyleCnt="0"/>
      <dgm:spPr/>
    </dgm:pt>
    <dgm:pt modelId="{46771EC9-A2BB-AA40-B8F3-A9658C64F107}" type="pres">
      <dgm:prSet presAssocID="{9F2B1BCF-CB26-814A-B135-BBAC4DB0FA3F}" presName="hierChild5" presStyleCnt="0"/>
      <dgm:spPr/>
    </dgm:pt>
    <dgm:pt modelId="{4BB4FB71-5417-0A46-815D-9D7940A3B9C4}" type="pres">
      <dgm:prSet presAssocID="{5FF7D2E4-7235-1D4D-B969-408A769F7ED5}" presName="hierChild5" presStyleCnt="0"/>
      <dgm:spPr/>
    </dgm:pt>
    <dgm:pt modelId="{B19DC539-B9C3-8744-95B8-9DBA5C911D7C}" type="pres">
      <dgm:prSet presAssocID="{6BD4D833-FB8B-DF45-BEEA-183A04827460}" presName="Name37" presStyleLbl="parChTrans1D2" presStyleIdx="3" presStyleCnt="4"/>
      <dgm:spPr/>
      <dgm:t>
        <a:bodyPr/>
        <a:lstStyle/>
        <a:p>
          <a:endParaRPr lang="tr-TR"/>
        </a:p>
      </dgm:t>
    </dgm:pt>
    <dgm:pt modelId="{11FA9F9B-49B9-F643-B960-B1896FFD9BD7}" type="pres">
      <dgm:prSet presAssocID="{323C686D-7873-5649-914F-080C01D6F2AA}" presName="hierRoot2" presStyleCnt="0">
        <dgm:presLayoutVars>
          <dgm:hierBranch val="init"/>
        </dgm:presLayoutVars>
      </dgm:prSet>
      <dgm:spPr/>
    </dgm:pt>
    <dgm:pt modelId="{B75DF220-E120-4D49-A178-01D86D8687BC}" type="pres">
      <dgm:prSet presAssocID="{323C686D-7873-5649-914F-080C01D6F2AA}" presName="rootComposite" presStyleCnt="0"/>
      <dgm:spPr/>
    </dgm:pt>
    <dgm:pt modelId="{A062BD89-26CD-DA49-95C1-43C6FDA69FC1}" type="pres">
      <dgm:prSet presAssocID="{323C686D-7873-5649-914F-080C01D6F2AA}" presName="rootText" presStyleLbl="node2" presStyleIdx="3" presStyleCnt="4">
        <dgm:presLayoutVars>
          <dgm:chPref val="3"/>
        </dgm:presLayoutVars>
      </dgm:prSet>
      <dgm:spPr/>
      <dgm:t>
        <a:bodyPr/>
        <a:lstStyle/>
        <a:p>
          <a:endParaRPr lang="tr-TR"/>
        </a:p>
      </dgm:t>
    </dgm:pt>
    <dgm:pt modelId="{740AD5E1-435B-2749-9DD4-BC42BAD308B5}" type="pres">
      <dgm:prSet presAssocID="{323C686D-7873-5649-914F-080C01D6F2AA}" presName="rootConnector" presStyleLbl="node2" presStyleIdx="3" presStyleCnt="4"/>
      <dgm:spPr/>
      <dgm:t>
        <a:bodyPr/>
        <a:lstStyle/>
        <a:p>
          <a:endParaRPr lang="tr-TR"/>
        </a:p>
      </dgm:t>
    </dgm:pt>
    <dgm:pt modelId="{F361C993-A306-E248-A6BF-4F819B2F397F}" type="pres">
      <dgm:prSet presAssocID="{323C686D-7873-5649-914F-080C01D6F2AA}" presName="hierChild4" presStyleCnt="0"/>
      <dgm:spPr/>
    </dgm:pt>
    <dgm:pt modelId="{E16C4FDD-694A-7C49-9886-02D46F57123B}" type="pres">
      <dgm:prSet presAssocID="{EB5B354B-0F00-214D-97E4-1A8083C7CFB3}" presName="Name37" presStyleLbl="parChTrans1D3" presStyleIdx="16" presStyleCnt="20"/>
      <dgm:spPr/>
      <dgm:t>
        <a:bodyPr/>
        <a:lstStyle/>
        <a:p>
          <a:endParaRPr lang="tr-TR"/>
        </a:p>
      </dgm:t>
    </dgm:pt>
    <dgm:pt modelId="{A0A14002-D313-8344-954E-54F3DBB72BB0}" type="pres">
      <dgm:prSet presAssocID="{A3AA33AB-C6ED-6C45-B1FC-4638FB745FD6}" presName="hierRoot2" presStyleCnt="0">
        <dgm:presLayoutVars>
          <dgm:hierBranch val="init"/>
        </dgm:presLayoutVars>
      </dgm:prSet>
      <dgm:spPr/>
    </dgm:pt>
    <dgm:pt modelId="{6714C747-74FE-314A-8ED8-44562304C157}" type="pres">
      <dgm:prSet presAssocID="{A3AA33AB-C6ED-6C45-B1FC-4638FB745FD6}" presName="rootComposite" presStyleCnt="0"/>
      <dgm:spPr/>
    </dgm:pt>
    <dgm:pt modelId="{30AD3FDF-FD58-2B4F-9851-AA6F1721C581}" type="pres">
      <dgm:prSet presAssocID="{A3AA33AB-C6ED-6C45-B1FC-4638FB745FD6}" presName="rootText" presStyleLbl="node3" presStyleIdx="16" presStyleCnt="20" custScaleY="43818">
        <dgm:presLayoutVars>
          <dgm:chPref val="3"/>
        </dgm:presLayoutVars>
      </dgm:prSet>
      <dgm:spPr/>
      <dgm:t>
        <a:bodyPr/>
        <a:lstStyle/>
        <a:p>
          <a:endParaRPr lang="tr-TR"/>
        </a:p>
      </dgm:t>
    </dgm:pt>
    <dgm:pt modelId="{97C7EA05-C7F5-4844-A7C4-7AFC4E27E278}" type="pres">
      <dgm:prSet presAssocID="{A3AA33AB-C6ED-6C45-B1FC-4638FB745FD6}" presName="rootConnector" presStyleLbl="node3" presStyleIdx="16" presStyleCnt="20"/>
      <dgm:spPr/>
      <dgm:t>
        <a:bodyPr/>
        <a:lstStyle/>
        <a:p>
          <a:endParaRPr lang="tr-TR"/>
        </a:p>
      </dgm:t>
    </dgm:pt>
    <dgm:pt modelId="{B318501E-6F3B-AD40-90D8-7ACC863F3EBB}" type="pres">
      <dgm:prSet presAssocID="{A3AA33AB-C6ED-6C45-B1FC-4638FB745FD6}" presName="hierChild4" presStyleCnt="0"/>
      <dgm:spPr/>
    </dgm:pt>
    <dgm:pt modelId="{BF96E245-B736-E841-B8B7-DC19B7008B9B}" type="pres">
      <dgm:prSet presAssocID="{A3AA33AB-C6ED-6C45-B1FC-4638FB745FD6}" presName="hierChild5" presStyleCnt="0"/>
      <dgm:spPr/>
    </dgm:pt>
    <dgm:pt modelId="{5B8A09B1-B975-8944-AE45-7F20290AFE53}" type="pres">
      <dgm:prSet presAssocID="{5303EB82-8863-AC4A-AC6B-DB7E19DA3535}" presName="Name37" presStyleLbl="parChTrans1D3" presStyleIdx="17" presStyleCnt="20"/>
      <dgm:spPr/>
      <dgm:t>
        <a:bodyPr/>
        <a:lstStyle/>
        <a:p>
          <a:endParaRPr lang="tr-TR"/>
        </a:p>
      </dgm:t>
    </dgm:pt>
    <dgm:pt modelId="{B46B0EB9-F913-074B-919E-4B19A447C5D5}" type="pres">
      <dgm:prSet presAssocID="{B4801236-E7D4-1B47-978B-3FA4022AAF12}" presName="hierRoot2" presStyleCnt="0">
        <dgm:presLayoutVars>
          <dgm:hierBranch val="init"/>
        </dgm:presLayoutVars>
      </dgm:prSet>
      <dgm:spPr/>
    </dgm:pt>
    <dgm:pt modelId="{144C3E82-85B6-AF46-9289-AB714835A674}" type="pres">
      <dgm:prSet presAssocID="{B4801236-E7D4-1B47-978B-3FA4022AAF12}" presName="rootComposite" presStyleCnt="0"/>
      <dgm:spPr/>
    </dgm:pt>
    <dgm:pt modelId="{FE6C9EC2-E892-A94C-BE56-FE8993F80F4E}" type="pres">
      <dgm:prSet presAssocID="{B4801236-E7D4-1B47-978B-3FA4022AAF12}" presName="rootText" presStyleLbl="node3" presStyleIdx="17" presStyleCnt="20" custScaleY="43818" custLinFactNeighborY="-24012">
        <dgm:presLayoutVars>
          <dgm:chPref val="3"/>
        </dgm:presLayoutVars>
      </dgm:prSet>
      <dgm:spPr/>
      <dgm:t>
        <a:bodyPr/>
        <a:lstStyle/>
        <a:p>
          <a:endParaRPr lang="tr-TR"/>
        </a:p>
      </dgm:t>
    </dgm:pt>
    <dgm:pt modelId="{886096DA-F316-E34E-AD9B-7489FEB6674D}" type="pres">
      <dgm:prSet presAssocID="{B4801236-E7D4-1B47-978B-3FA4022AAF12}" presName="rootConnector" presStyleLbl="node3" presStyleIdx="17" presStyleCnt="20"/>
      <dgm:spPr/>
      <dgm:t>
        <a:bodyPr/>
        <a:lstStyle/>
        <a:p>
          <a:endParaRPr lang="tr-TR"/>
        </a:p>
      </dgm:t>
    </dgm:pt>
    <dgm:pt modelId="{EDB8C4A7-6E20-7441-BC56-4E217B2C0F47}" type="pres">
      <dgm:prSet presAssocID="{B4801236-E7D4-1B47-978B-3FA4022AAF12}" presName="hierChild4" presStyleCnt="0"/>
      <dgm:spPr/>
    </dgm:pt>
    <dgm:pt modelId="{6C87E1FE-9CD5-564B-AF6B-6311A53AE60C}" type="pres">
      <dgm:prSet presAssocID="{B4801236-E7D4-1B47-978B-3FA4022AAF12}" presName="hierChild5" presStyleCnt="0"/>
      <dgm:spPr/>
    </dgm:pt>
    <dgm:pt modelId="{AB089D04-5601-8944-B5F1-8DDC69ED21D4}" type="pres">
      <dgm:prSet presAssocID="{2A2D17A2-6187-6C4F-9EBB-655F2B5405D5}" presName="Name37" presStyleLbl="parChTrans1D3" presStyleIdx="18" presStyleCnt="20"/>
      <dgm:spPr/>
      <dgm:t>
        <a:bodyPr/>
        <a:lstStyle/>
        <a:p>
          <a:endParaRPr lang="tr-TR"/>
        </a:p>
      </dgm:t>
    </dgm:pt>
    <dgm:pt modelId="{F5CD72F1-AE60-E749-B220-E44F96D13E87}" type="pres">
      <dgm:prSet presAssocID="{A9187654-B509-814F-A02F-9EF58B4BA48A}" presName="hierRoot2" presStyleCnt="0">
        <dgm:presLayoutVars>
          <dgm:hierBranch val="init"/>
        </dgm:presLayoutVars>
      </dgm:prSet>
      <dgm:spPr/>
    </dgm:pt>
    <dgm:pt modelId="{1E321F56-1FB1-F14C-A2D5-6544059EF9E8}" type="pres">
      <dgm:prSet presAssocID="{A9187654-B509-814F-A02F-9EF58B4BA48A}" presName="rootComposite" presStyleCnt="0"/>
      <dgm:spPr/>
    </dgm:pt>
    <dgm:pt modelId="{0FEBDA4B-1093-804C-8789-DCBC6730E102}" type="pres">
      <dgm:prSet presAssocID="{A9187654-B509-814F-A02F-9EF58B4BA48A}" presName="rootText" presStyleLbl="node3" presStyleIdx="18" presStyleCnt="20" custScaleX="102224" custScaleY="55155" custLinFactNeighborY="-48024">
        <dgm:presLayoutVars>
          <dgm:chPref val="3"/>
        </dgm:presLayoutVars>
      </dgm:prSet>
      <dgm:spPr/>
      <dgm:t>
        <a:bodyPr/>
        <a:lstStyle/>
        <a:p>
          <a:endParaRPr lang="tr-TR"/>
        </a:p>
      </dgm:t>
    </dgm:pt>
    <dgm:pt modelId="{386368ED-CBDD-7D42-8150-041D72AEBFD2}" type="pres">
      <dgm:prSet presAssocID="{A9187654-B509-814F-A02F-9EF58B4BA48A}" presName="rootConnector" presStyleLbl="node3" presStyleIdx="18" presStyleCnt="20"/>
      <dgm:spPr/>
      <dgm:t>
        <a:bodyPr/>
        <a:lstStyle/>
        <a:p>
          <a:endParaRPr lang="tr-TR"/>
        </a:p>
      </dgm:t>
    </dgm:pt>
    <dgm:pt modelId="{950E48DD-3246-7349-BB22-1F90469ED990}" type="pres">
      <dgm:prSet presAssocID="{A9187654-B509-814F-A02F-9EF58B4BA48A}" presName="hierChild4" presStyleCnt="0"/>
      <dgm:spPr/>
    </dgm:pt>
    <dgm:pt modelId="{6FBCCB75-CFCD-834C-920B-5C56AEBF543F}" type="pres">
      <dgm:prSet presAssocID="{A9187654-B509-814F-A02F-9EF58B4BA48A}" presName="hierChild5" presStyleCnt="0"/>
      <dgm:spPr/>
    </dgm:pt>
    <dgm:pt modelId="{46298EFA-1AF1-4AA6-A953-B3667DCB4640}" type="pres">
      <dgm:prSet presAssocID="{A921B4E3-7F96-402E-8EB1-E50BEC1D780B}" presName="Name37" presStyleLbl="parChTrans1D3" presStyleIdx="19" presStyleCnt="20"/>
      <dgm:spPr/>
      <dgm:t>
        <a:bodyPr/>
        <a:lstStyle/>
        <a:p>
          <a:endParaRPr lang="tr-TR"/>
        </a:p>
      </dgm:t>
    </dgm:pt>
    <dgm:pt modelId="{304A1514-4B1E-4815-8BBA-D5197608AE47}" type="pres">
      <dgm:prSet presAssocID="{8A6269F2-B3B9-42FB-A2DD-AE19F3B3EC01}" presName="hierRoot2" presStyleCnt="0">
        <dgm:presLayoutVars>
          <dgm:hierBranch val="init"/>
        </dgm:presLayoutVars>
      </dgm:prSet>
      <dgm:spPr/>
    </dgm:pt>
    <dgm:pt modelId="{5B7A643D-6345-46DE-BE31-6F6673A6D8E3}" type="pres">
      <dgm:prSet presAssocID="{8A6269F2-B3B9-42FB-A2DD-AE19F3B3EC01}" presName="rootComposite" presStyleCnt="0"/>
      <dgm:spPr/>
    </dgm:pt>
    <dgm:pt modelId="{8D35EF49-CBFB-4829-A9F0-E56EB345E38A}" type="pres">
      <dgm:prSet presAssocID="{8A6269F2-B3B9-42FB-A2DD-AE19F3B3EC01}" presName="rootText" presStyleLbl="node3" presStyleIdx="19" presStyleCnt="20" custScaleX="102317" custScaleY="65647" custLinFactNeighborX="2044" custLinFactNeighborY="-76289">
        <dgm:presLayoutVars>
          <dgm:chPref val="3"/>
        </dgm:presLayoutVars>
      </dgm:prSet>
      <dgm:spPr/>
      <dgm:t>
        <a:bodyPr/>
        <a:lstStyle/>
        <a:p>
          <a:endParaRPr lang="tr-TR"/>
        </a:p>
      </dgm:t>
    </dgm:pt>
    <dgm:pt modelId="{B16996EF-5E88-46C7-A4FC-9B99413CA6DB}" type="pres">
      <dgm:prSet presAssocID="{8A6269F2-B3B9-42FB-A2DD-AE19F3B3EC01}" presName="rootConnector" presStyleLbl="node3" presStyleIdx="19" presStyleCnt="20"/>
      <dgm:spPr/>
      <dgm:t>
        <a:bodyPr/>
        <a:lstStyle/>
        <a:p>
          <a:endParaRPr lang="tr-TR"/>
        </a:p>
      </dgm:t>
    </dgm:pt>
    <dgm:pt modelId="{3AE3EBC3-C015-452D-A7F1-7841608EF559}" type="pres">
      <dgm:prSet presAssocID="{8A6269F2-B3B9-42FB-A2DD-AE19F3B3EC01}" presName="hierChild4" presStyleCnt="0"/>
      <dgm:spPr/>
    </dgm:pt>
    <dgm:pt modelId="{8F624EC0-09F1-471D-B3E4-5473E808F5A0}" type="pres">
      <dgm:prSet presAssocID="{8A6269F2-B3B9-42FB-A2DD-AE19F3B3EC01}" presName="hierChild5" presStyleCnt="0"/>
      <dgm:spPr/>
    </dgm:pt>
    <dgm:pt modelId="{4096BCAA-C1CE-AD42-A159-DDFBCD788BC5}" type="pres">
      <dgm:prSet presAssocID="{323C686D-7873-5649-914F-080C01D6F2AA}" presName="hierChild5" presStyleCnt="0"/>
      <dgm:spPr/>
    </dgm:pt>
    <dgm:pt modelId="{CC007F05-E2C9-7F4C-B848-DFBFC1E7F6E4}" type="pres">
      <dgm:prSet presAssocID="{33D8F650-AAA0-2C45-B73A-BCFB52A8796E}" presName="hierChild3" presStyleCnt="0"/>
      <dgm:spPr/>
    </dgm:pt>
  </dgm:ptLst>
  <dgm:cxnLst>
    <dgm:cxn modelId="{0D1B7D75-7819-3444-A07A-8A33D1697AAE}" type="presOf" srcId="{0E8E15D2-22EA-A64A-A0C7-A3C5508CD6CA}" destId="{DB1DF6D4-8B5E-E04F-93B1-D7EA9A715CFF}" srcOrd="0" destOrd="0" presId="urn:microsoft.com/office/officeart/2005/8/layout/orgChart1"/>
    <dgm:cxn modelId="{2CDDCE88-F357-AC48-AD66-813E2D39DD84}" srcId="{323C686D-7873-5649-914F-080C01D6F2AA}" destId="{A9187654-B509-814F-A02F-9EF58B4BA48A}" srcOrd="2" destOrd="0" parTransId="{2A2D17A2-6187-6C4F-9EBB-655F2B5405D5}" sibTransId="{BECDCB95-6E55-6743-8048-7B39FD998183}"/>
    <dgm:cxn modelId="{96ACC86C-6F9A-2140-9275-22C995BD414C}" type="presOf" srcId="{78DF1CF1-4634-364B-82E5-E547E91860FD}" destId="{BB35F1FF-9127-F14F-8541-FD27BCA3E8A5}" srcOrd="1" destOrd="0" presId="urn:microsoft.com/office/officeart/2005/8/layout/orgChart1"/>
    <dgm:cxn modelId="{AF7AE2DC-01AE-F54B-B0DA-65D453D3D367}" srcId="{29688476-9BBF-7048-A06E-3342138F5A57}" destId="{2A18EB92-2BA1-1540-B452-B4706AC7FBA4}" srcOrd="0" destOrd="0" parTransId="{63D9FA91-E1FA-BF43-B3F9-3D0AF355C216}" sibTransId="{2C885347-3971-914C-9DD4-E17C18717B3B}"/>
    <dgm:cxn modelId="{C5E62117-AA4B-624E-92D3-7729F6B15EF0}" type="presOf" srcId="{059467A7-9090-0A40-878A-3EC270AD6A30}" destId="{870D795F-C66A-CE4B-982D-3A00CE71D04F}" srcOrd="1" destOrd="0" presId="urn:microsoft.com/office/officeart/2005/8/layout/orgChart1"/>
    <dgm:cxn modelId="{5BBFC80E-E360-4C49-BDED-CAD51A0956B4}" type="presOf" srcId="{63D9FA91-E1FA-BF43-B3F9-3D0AF355C216}" destId="{C77929CE-FA33-B148-9FDF-8C34DC9E19E2}" srcOrd="0" destOrd="0" presId="urn:microsoft.com/office/officeart/2005/8/layout/orgChart1"/>
    <dgm:cxn modelId="{BBD0A8FF-00D1-8040-A63D-0D8B1B17FD4D}" srcId="{5FF7D2E4-7235-1D4D-B969-408A769F7ED5}" destId="{059467A7-9090-0A40-878A-3EC270AD6A30}" srcOrd="0" destOrd="0" parTransId="{0E8E15D2-22EA-A64A-A0C7-A3C5508CD6CA}" sibTransId="{3EF0A578-07B9-6D4F-A4C2-E1F02BA4687B}"/>
    <dgm:cxn modelId="{7DD9EB11-DBB7-2C43-B233-D3AEFFE72919}" type="presOf" srcId="{BB4BA956-ED27-4A60-81EF-B43816FC2751}" destId="{E5C58AEE-D01B-4EEC-A699-2E1D7608CCEF}" srcOrd="1" destOrd="0" presId="urn:microsoft.com/office/officeart/2005/8/layout/orgChart1"/>
    <dgm:cxn modelId="{27B9C013-42A5-A844-8A0D-95DE37DD4341}" type="presOf" srcId="{78DF1CF1-4634-364B-82E5-E547E91860FD}" destId="{45501F73-55F9-F244-AFCB-C5696C430F6E}" srcOrd="0" destOrd="0" presId="urn:microsoft.com/office/officeart/2005/8/layout/orgChart1"/>
    <dgm:cxn modelId="{ED68D763-AB85-7042-972A-75C98859B723}" type="presOf" srcId="{541508BF-82E8-E844-8EDD-8B3CE191BFEE}" destId="{F0DF97E1-2819-F040-B4E1-4F4CCB3BFDB6}" srcOrd="1" destOrd="0" presId="urn:microsoft.com/office/officeart/2005/8/layout/orgChart1"/>
    <dgm:cxn modelId="{5162B2E3-82B2-484D-8B62-FCF38468E017}" type="presOf" srcId="{BA1AE88F-6201-C549-9A7E-4350D8043D04}" destId="{614BF686-65C9-C84C-9B43-7AC309A544C7}" srcOrd="1" destOrd="0" presId="urn:microsoft.com/office/officeart/2005/8/layout/orgChart1"/>
    <dgm:cxn modelId="{3A7E46FB-F486-2C41-BD2E-529D2AB2D745}" srcId="{33D8F650-AAA0-2C45-B73A-BCFB52A8796E}" destId="{5FF7D2E4-7235-1D4D-B969-408A769F7ED5}" srcOrd="2" destOrd="0" parTransId="{3683282C-AA84-3842-9155-2DACC7EC53A0}" sibTransId="{7153DC47-D26A-C844-9842-55C90BB3146C}"/>
    <dgm:cxn modelId="{0DB387B8-DA39-4125-9DD1-F66FBA3AA1E3}" srcId="{323C686D-7873-5649-914F-080C01D6F2AA}" destId="{8A6269F2-B3B9-42FB-A2DD-AE19F3B3EC01}" srcOrd="3" destOrd="0" parTransId="{A921B4E3-7F96-402E-8EB1-E50BEC1D780B}" sibTransId="{6B75B34C-2977-4E2A-A246-E77BA8C6A7ED}"/>
    <dgm:cxn modelId="{E3D4B062-B368-6045-9611-F707F18FC19C}" type="presOf" srcId="{894AE8CE-A8E7-4340-AF18-4BFF4D5183C3}" destId="{93B914ED-58EA-5C4A-96EF-BE8A4A60BD67}" srcOrd="0" destOrd="0" presId="urn:microsoft.com/office/officeart/2005/8/layout/orgChart1"/>
    <dgm:cxn modelId="{C1B6608E-239A-1244-82EF-B46E6FFBC220}" type="presOf" srcId="{BCADD77F-3FEC-1A41-BB39-9D14FB20489D}" destId="{CF5F1307-213A-0940-A3E5-F4C386372ACD}" srcOrd="0" destOrd="0" presId="urn:microsoft.com/office/officeart/2005/8/layout/orgChart1"/>
    <dgm:cxn modelId="{D5AD113C-A4B7-2F49-B051-DEC92802ED75}" type="presOf" srcId="{2A2D17A2-6187-6C4F-9EBB-655F2B5405D5}" destId="{AB089D04-5601-8944-B5F1-8DDC69ED21D4}" srcOrd="0" destOrd="0" presId="urn:microsoft.com/office/officeart/2005/8/layout/orgChart1"/>
    <dgm:cxn modelId="{F54C12C6-B0A8-3D45-B922-481DC1B44B87}" type="presOf" srcId="{A3AA33AB-C6ED-6C45-B1FC-4638FB745FD6}" destId="{97C7EA05-C7F5-4844-A7C4-7AFC4E27E278}" srcOrd="1" destOrd="0" presId="urn:microsoft.com/office/officeart/2005/8/layout/orgChart1"/>
    <dgm:cxn modelId="{5923DCB2-D547-5645-BAFD-25605B8B20DC}" type="presOf" srcId="{A654DE2A-E6FF-3345-9831-F9E8F3511724}" destId="{A4C57BB5-AD04-4C4F-8F1C-4379F25EE325}" srcOrd="1" destOrd="0" presId="urn:microsoft.com/office/officeart/2005/8/layout/orgChart1"/>
    <dgm:cxn modelId="{48F24FFB-A3FF-4647-B7B9-B8EBD0C68034}" type="presOf" srcId="{9F2B1BCF-CB26-814A-B135-BBAC4DB0FA3F}" destId="{EBB30297-EBBC-5643-B5BC-FC737F38BC0A}" srcOrd="0" destOrd="0" presId="urn:microsoft.com/office/officeart/2005/8/layout/orgChart1"/>
    <dgm:cxn modelId="{DB614828-5D49-C649-9262-78548F05919A}" type="presOf" srcId="{4E96D79E-78AC-9B40-BA97-9D9BA32DD841}" destId="{82739861-513D-DF4E-B4FD-D5E288CC130A}" srcOrd="0" destOrd="0" presId="urn:microsoft.com/office/officeart/2005/8/layout/orgChart1"/>
    <dgm:cxn modelId="{72BD047E-9E79-2848-ADB1-E4010B83D5C1}" type="presOf" srcId="{9298AA07-17F1-4644-AE8B-E16AB87F057C}" destId="{23F2FC9D-BB82-4BB6-A249-D3495C41A39D}" srcOrd="1" destOrd="0" presId="urn:microsoft.com/office/officeart/2005/8/layout/orgChart1"/>
    <dgm:cxn modelId="{769B73BD-597D-2A4B-9893-0CBBDC37E0BF}" type="presOf" srcId="{29688476-9BBF-7048-A06E-3342138F5A57}" destId="{15360825-E132-134B-9AD2-694954A2E7DB}" srcOrd="0" destOrd="0" presId="urn:microsoft.com/office/officeart/2005/8/layout/orgChart1"/>
    <dgm:cxn modelId="{305144AB-F6A7-774B-B234-F7CF8727C48A}" srcId="{036655AE-D6C4-714A-9E17-303B849234FE}" destId="{894AE8CE-A8E7-4340-AF18-4BFF4D5183C3}" srcOrd="3" destOrd="0" parTransId="{1B5A8D57-8C45-F84A-8A15-05EEED80EA81}" sibTransId="{5342F432-5A05-B84C-8970-428E5942BAD7}"/>
    <dgm:cxn modelId="{E033ABD3-2879-4240-8E03-2912FBD19332}" srcId="{29688476-9BBF-7048-A06E-3342138F5A57}" destId="{9298AA07-17F1-4644-AE8B-E16AB87F057C}" srcOrd="4" destOrd="0" parTransId="{C4A30801-D300-47C7-8D6F-9241B5613C46}" sibTransId="{F545A8B6-28CA-4C18-A0AF-ED3331BC4BC6}"/>
    <dgm:cxn modelId="{B41A0211-2643-7D4F-B439-8B250E511EF1}" type="presOf" srcId="{323C686D-7873-5649-914F-080C01D6F2AA}" destId="{740AD5E1-435B-2749-9DD4-BC42BAD308B5}" srcOrd="1" destOrd="0" presId="urn:microsoft.com/office/officeart/2005/8/layout/orgChart1"/>
    <dgm:cxn modelId="{2E1E169B-BD71-7344-A820-AC0EB7D65ECE}" srcId="{5FF7D2E4-7235-1D4D-B969-408A769F7ED5}" destId="{9F2B1BCF-CB26-814A-B135-BBAC4DB0FA3F}" srcOrd="5" destOrd="0" parTransId="{0D6A611A-E3BC-3441-98D5-0DA22D54BBF0}" sibTransId="{FE53EB0B-6E5A-9047-AFC4-252F2DC341A0}"/>
    <dgm:cxn modelId="{4C8B8949-6279-144D-8567-5892AB0887D5}" srcId="{1C8291CE-F6B2-E844-BFED-89F759503B19}" destId="{33D8F650-AAA0-2C45-B73A-BCFB52A8796E}" srcOrd="0" destOrd="0" parTransId="{7B89F3A7-48AB-4745-8CE0-F9221B08D269}" sibTransId="{6273992B-DD7F-A54C-8562-0A623C5454CC}"/>
    <dgm:cxn modelId="{CDDC8722-A0EE-0741-BB59-D37DA019D9B7}" srcId="{33D8F650-AAA0-2C45-B73A-BCFB52A8796E}" destId="{323C686D-7873-5649-914F-080C01D6F2AA}" srcOrd="3" destOrd="0" parTransId="{6BD4D833-FB8B-DF45-BEEA-183A04827460}" sibTransId="{E5FB58B2-C896-2D4A-890D-CE6462C51E7D}"/>
    <dgm:cxn modelId="{1F45E838-8084-7841-BDBA-B898E52666F5}" type="presOf" srcId="{541508BF-82E8-E844-8EDD-8B3CE191BFEE}" destId="{DEE65B4D-4C69-3548-9D41-2B20EA3A753B}" srcOrd="0" destOrd="0" presId="urn:microsoft.com/office/officeart/2005/8/layout/orgChart1"/>
    <dgm:cxn modelId="{DE16CBD6-763E-9744-A4E3-C000A993F93A}" type="presOf" srcId="{036655AE-D6C4-714A-9E17-303B849234FE}" destId="{DC5AC7CF-12AB-6040-B79C-B045CEB3A177}" srcOrd="0" destOrd="0" presId="urn:microsoft.com/office/officeart/2005/8/layout/orgChart1"/>
    <dgm:cxn modelId="{233BB1EB-0284-2C4A-BDEE-34FC0ABB7A84}" type="presOf" srcId="{A9187654-B509-814F-A02F-9EF58B4BA48A}" destId="{0FEBDA4B-1093-804C-8789-DCBC6730E102}" srcOrd="0" destOrd="0" presId="urn:microsoft.com/office/officeart/2005/8/layout/orgChart1"/>
    <dgm:cxn modelId="{8560FFB5-A219-2F45-9436-8773CA274F0D}" srcId="{323C686D-7873-5649-914F-080C01D6F2AA}" destId="{A3AA33AB-C6ED-6C45-B1FC-4638FB745FD6}" srcOrd="0" destOrd="0" parTransId="{EB5B354B-0F00-214D-97E4-1A8083C7CFB3}" sibTransId="{1D6333B6-BDC9-754C-B761-84ED5B3F4790}"/>
    <dgm:cxn modelId="{62E94178-A341-454B-821B-D8E964EF9FD4}" type="presOf" srcId="{748041C0-2245-9547-83A3-2A374235034D}" destId="{E7B6EB86-A2FE-914E-BCE5-3464DA6826B4}" srcOrd="0" destOrd="0" presId="urn:microsoft.com/office/officeart/2005/8/layout/orgChart1"/>
    <dgm:cxn modelId="{9745446E-C8A8-A74A-9E83-09FB9DCB84C2}" type="presOf" srcId="{2A18EB92-2BA1-1540-B452-B4706AC7FBA4}" destId="{25DB917E-31BF-B74D-88BA-446C1D8B1A90}" srcOrd="1" destOrd="0" presId="urn:microsoft.com/office/officeart/2005/8/layout/orgChart1"/>
    <dgm:cxn modelId="{0A6FF510-DC2B-654D-85A5-B5B4ADCEE539}" srcId="{33D8F650-AAA0-2C45-B73A-BCFB52A8796E}" destId="{29688476-9BBF-7048-A06E-3342138F5A57}" srcOrd="0" destOrd="0" parTransId="{748041C0-2245-9547-83A3-2A374235034D}" sibTransId="{FE996295-3AA1-7840-A20F-BFC45F626D10}"/>
    <dgm:cxn modelId="{44F562CB-0847-364F-9074-C0034F82F633}" srcId="{5FF7D2E4-7235-1D4D-B969-408A769F7ED5}" destId="{2C44084D-CC36-344F-AE25-E7EB2AE9FE7D}" srcOrd="4" destOrd="0" parTransId="{4E96D79E-78AC-9B40-BA97-9D9BA32DD841}" sibTransId="{649EDB1C-DCA4-6F46-A6DD-77B08E220F99}"/>
    <dgm:cxn modelId="{9CBE2B24-EB86-4F43-864F-36A18786BFAF}" type="presOf" srcId="{1C8291CE-F6B2-E844-BFED-89F759503B19}" destId="{8D782CA1-5B9E-C943-AFBB-2D9B5603A4D5}" srcOrd="0" destOrd="0" presId="urn:microsoft.com/office/officeart/2005/8/layout/orgChart1"/>
    <dgm:cxn modelId="{8177D95D-1A85-7741-A51A-50BA40568D41}" type="presOf" srcId="{A654DE2A-E6FF-3345-9831-F9E8F3511724}" destId="{8192AB57-2F97-B14B-B7AB-E2116A596655}" srcOrd="0" destOrd="0" presId="urn:microsoft.com/office/officeart/2005/8/layout/orgChart1"/>
    <dgm:cxn modelId="{81E0DD20-20E0-2546-9C3F-44CBE16E559C}" srcId="{5FF7D2E4-7235-1D4D-B969-408A769F7ED5}" destId="{BA1AE88F-6201-C549-9A7E-4350D8043D04}" srcOrd="1" destOrd="0" parTransId="{AA751C8E-12BE-6543-91CC-738A546EB235}" sibTransId="{4C27A797-DD66-CC41-A335-0B6B3F46596A}"/>
    <dgm:cxn modelId="{2044B70D-2A0E-D844-B29C-E017672F347D}" type="presOf" srcId="{3923781E-AEE1-4EF8-B0E4-9D73FC3F09E0}" destId="{9E4BAF84-E923-491F-9B28-D816D703857C}" srcOrd="1" destOrd="0" presId="urn:microsoft.com/office/officeart/2005/8/layout/orgChart1"/>
    <dgm:cxn modelId="{0AF1F2B4-BEC6-5F4E-A1D9-9EFB9A9833E9}" type="presOf" srcId="{C3FC63CF-92CD-C242-87D9-F664789C378F}" destId="{D3AD3B01-59E4-654A-8551-8FFEC68591E2}" srcOrd="0" destOrd="0" presId="urn:microsoft.com/office/officeart/2005/8/layout/orgChart1"/>
    <dgm:cxn modelId="{4E83245E-95ED-D447-850C-29E39181E34F}" srcId="{036655AE-D6C4-714A-9E17-303B849234FE}" destId="{78DF1CF1-4634-364B-82E5-E547E91860FD}" srcOrd="0" destOrd="0" parTransId="{0615AF56-25E6-FE47-8BEC-03E5E696D095}" sibTransId="{DCF66739-74B7-0F4A-B7B0-DB26D4BBD83A}"/>
    <dgm:cxn modelId="{E6B9EF30-E046-9648-8899-602AE0CC85A4}" srcId="{29688476-9BBF-7048-A06E-3342138F5A57}" destId="{541508BF-82E8-E844-8EDD-8B3CE191BFEE}" srcOrd="2" destOrd="0" parTransId="{BCADD77F-3FEC-1A41-BB39-9D14FB20489D}" sibTransId="{A548084F-C1A9-0C43-A7D7-01CD00C42140}"/>
    <dgm:cxn modelId="{7C2AFF06-7ACB-44D0-82F0-5EF6CB634FC1}" srcId="{5FF7D2E4-7235-1D4D-B969-408A769F7ED5}" destId="{BB4BA956-ED27-4A60-81EF-B43816FC2751}" srcOrd="3" destOrd="0" parTransId="{02E66E0B-CBAA-4E22-99C6-A022A0C60DF4}" sibTransId="{57EBADCE-1F5A-4646-A9C1-56C24B7F430F}"/>
    <dgm:cxn modelId="{20108788-FE0C-0044-9F46-518D8A423EC6}" srcId="{036655AE-D6C4-714A-9E17-303B849234FE}" destId="{C3FC63CF-92CD-C242-87D9-F664789C378F}" srcOrd="1" destOrd="0" parTransId="{2D519CA8-C9FC-3140-BC82-8C6D8177C5F8}" sibTransId="{8A3DBD01-B68E-FF4F-AFCA-87E3EAF2DE3C}"/>
    <dgm:cxn modelId="{3B387E56-98A1-1441-A5A6-3D59CC9B3B3D}" srcId="{29688476-9BBF-7048-A06E-3342138F5A57}" destId="{3607350F-65B3-CA4C-B3C3-7DC80E634219}" srcOrd="3" destOrd="0" parTransId="{A5D665A9-942F-8843-81F4-93B8B9D8F6B9}" sibTransId="{223B6629-E855-5F4F-95D0-FEAFBD00B12B}"/>
    <dgm:cxn modelId="{26D089CE-ED27-614E-B8C1-034DC8E6B631}" type="presOf" srcId="{1B5A8D57-8C45-F84A-8A15-05EEED80EA81}" destId="{5EA8A951-9FF3-BD40-84FA-915BAA8D4FC8}" srcOrd="0" destOrd="0" presId="urn:microsoft.com/office/officeart/2005/8/layout/orgChart1"/>
    <dgm:cxn modelId="{38375F32-0861-A14A-9FA1-F8C90B8AD940}" type="presOf" srcId="{466C01C5-F71A-9D4A-9CB1-61B3B247488F}" destId="{608B1C22-FA31-7F4A-80B3-D0EDE76E3078}" srcOrd="0" destOrd="0" presId="urn:microsoft.com/office/officeart/2005/8/layout/orgChart1"/>
    <dgm:cxn modelId="{6B7E20AC-53EA-B149-8B64-749AFBCF4474}" type="presOf" srcId="{29688476-9BBF-7048-A06E-3342138F5A57}" destId="{28FA2DB6-AE23-E745-9933-70BEE4B2B6D2}" srcOrd="1" destOrd="0" presId="urn:microsoft.com/office/officeart/2005/8/layout/orgChart1"/>
    <dgm:cxn modelId="{434156C9-732E-EF42-88F7-E97827189E75}" type="presOf" srcId="{BA1AE88F-6201-C549-9A7E-4350D8043D04}" destId="{A246E0D0-48EF-5F44-A9C0-C0406070DBC7}" srcOrd="0" destOrd="0" presId="urn:microsoft.com/office/officeart/2005/8/layout/orgChart1"/>
    <dgm:cxn modelId="{16D35FE1-8A69-4944-8CD8-0B9631E5477F}" type="presOf" srcId="{AEF1E058-6493-49A1-B4D5-84F0B4EF3B9D}" destId="{EBCE2C4E-B85D-4537-BEDE-46F1E17BCF69}" srcOrd="1" destOrd="0" presId="urn:microsoft.com/office/officeart/2005/8/layout/orgChart1"/>
    <dgm:cxn modelId="{E0419231-B6FF-454A-8220-AE7CB97F40AF}" type="presOf" srcId="{2A18EB92-2BA1-1540-B452-B4706AC7FBA4}" destId="{8FE55B3E-EDAF-7247-B9A1-FA8CCF7C3A91}" srcOrd="0" destOrd="0" presId="urn:microsoft.com/office/officeart/2005/8/layout/orgChart1"/>
    <dgm:cxn modelId="{4ABA605C-7E98-3D48-8C9D-84FA324F5969}" type="presOf" srcId="{234722B6-75A0-4636-BAC4-EE0CA81DC063}" destId="{104AF313-6E0E-4D9C-A4BF-818729E3654C}" srcOrd="0" destOrd="0" presId="urn:microsoft.com/office/officeart/2005/8/layout/orgChart1"/>
    <dgm:cxn modelId="{269A4B18-61D3-B143-AF49-0DC3CCADAD5F}" type="presOf" srcId="{323C686D-7873-5649-914F-080C01D6F2AA}" destId="{A062BD89-26CD-DA49-95C1-43C6FDA69FC1}" srcOrd="0" destOrd="0" presId="urn:microsoft.com/office/officeart/2005/8/layout/orgChart1"/>
    <dgm:cxn modelId="{3341C0ED-0EE1-4367-AA82-45599CE1E564}" srcId="{5FF7D2E4-7235-1D4D-B969-408A769F7ED5}" destId="{AEF1E058-6493-49A1-B4D5-84F0B4EF3B9D}" srcOrd="2" destOrd="0" parTransId="{015A83F9-1CBA-494B-9A24-DD38BD58DBC0}" sibTransId="{C4AE4F7F-6251-481F-B238-CEC093733FAD}"/>
    <dgm:cxn modelId="{753761ED-2782-804A-8275-281A822DCBF8}" type="presOf" srcId="{C4A30801-D300-47C7-8D6F-9241B5613C46}" destId="{D01A17EB-399E-4B61-BA81-2CC4F84EBD68}" srcOrd="0" destOrd="0" presId="urn:microsoft.com/office/officeart/2005/8/layout/orgChart1"/>
    <dgm:cxn modelId="{86195474-BE5C-964C-815E-892800C4C6F9}" type="presOf" srcId="{015A83F9-1CBA-494B-9A24-DD38BD58DBC0}" destId="{226071AD-6726-474E-B548-CDC8383B21F6}" srcOrd="0" destOrd="0" presId="urn:microsoft.com/office/officeart/2005/8/layout/orgChart1"/>
    <dgm:cxn modelId="{41E0E008-3F84-EA44-84FB-15EBC197E611}" type="presOf" srcId="{BB4BA956-ED27-4A60-81EF-B43816FC2751}" destId="{52E1C8C6-FC07-416F-8AD2-AC860187346A}" srcOrd="0" destOrd="0" presId="urn:microsoft.com/office/officeart/2005/8/layout/orgChart1"/>
    <dgm:cxn modelId="{CA5293D3-0A84-1148-8767-6911B0805791}" srcId="{33D8F650-AAA0-2C45-B73A-BCFB52A8796E}" destId="{036655AE-D6C4-714A-9E17-303B849234FE}" srcOrd="1" destOrd="0" parTransId="{CE42C65E-3901-6549-8BED-3C682503BFA6}" sibTransId="{C0D9BEF3-B652-7948-B627-D41BE6F140EE}"/>
    <dgm:cxn modelId="{ED6BDA34-93EB-4A4C-A4A2-9C6A478EADF3}" type="presOf" srcId="{3683282C-AA84-3842-9155-2DACC7EC53A0}" destId="{F62D1216-3817-FF44-8906-A736C338E708}" srcOrd="0" destOrd="0" presId="urn:microsoft.com/office/officeart/2005/8/layout/orgChart1"/>
    <dgm:cxn modelId="{1DDC4087-9837-6441-B1C0-82886FA6D5E7}" type="presOf" srcId="{059467A7-9090-0A40-878A-3EC270AD6A30}" destId="{B6D5E415-F2A1-9E49-BCC0-05EA25CB5A31}" srcOrd="0" destOrd="0" presId="urn:microsoft.com/office/officeart/2005/8/layout/orgChart1"/>
    <dgm:cxn modelId="{FBAF4D5B-E6AF-BD4B-BD30-B8159A301350}" type="presOf" srcId="{A5D665A9-942F-8843-81F4-93B8B9D8F6B9}" destId="{89260DA7-5CC2-9A4B-BAD9-F04D063D9F8F}" srcOrd="0" destOrd="0" presId="urn:microsoft.com/office/officeart/2005/8/layout/orgChart1"/>
    <dgm:cxn modelId="{A0917A2E-29AA-1B44-B2C3-281892F3C92E}" srcId="{323C686D-7873-5649-914F-080C01D6F2AA}" destId="{B4801236-E7D4-1B47-978B-3FA4022AAF12}" srcOrd="1" destOrd="0" parTransId="{5303EB82-8863-AC4A-AC6B-DB7E19DA3535}" sibTransId="{1E94AAF6-A57E-014F-81B5-D83C33EF26B6}"/>
    <dgm:cxn modelId="{8E7CFC6C-B490-A64C-8E99-4E1A23109045}" type="presOf" srcId="{2D519CA8-C9FC-3140-BC82-8C6D8177C5F8}" destId="{6A4362C4-45B4-CF4F-B247-F06C2FCFED47}" srcOrd="0" destOrd="0" presId="urn:microsoft.com/office/officeart/2005/8/layout/orgChart1"/>
    <dgm:cxn modelId="{32719DB9-966B-A840-9855-36966A52771D}" type="presOf" srcId="{3607350F-65B3-CA4C-B3C3-7DC80E634219}" destId="{75D738DE-F379-D74D-BC1A-D1DC50C940E7}" srcOrd="1" destOrd="0" presId="urn:microsoft.com/office/officeart/2005/8/layout/orgChart1"/>
    <dgm:cxn modelId="{A1A341D9-BDD2-144E-9169-4769FC56E204}" type="presOf" srcId="{0615AF56-25E6-FE47-8BEC-03E5E696D095}" destId="{F5E67087-78B1-DC4C-9BB4-210AD45EDE67}" srcOrd="0" destOrd="0" presId="urn:microsoft.com/office/officeart/2005/8/layout/orgChart1"/>
    <dgm:cxn modelId="{01E83019-1C82-2E4D-BCF2-3FF5B8E890B6}" type="presOf" srcId="{B4801236-E7D4-1B47-978B-3FA4022AAF12}" destId="{FE6C9EC2-E892-A94C-BE56-FE8993F80F4E}" srcOrd="0" destOrd="0" presId="urn:microsoft.com/office/officeart/2005/8/layout/orgChart1"/>
    <dgm:cxn modelId="{67F534DB-BE96-284F-8A0C-E93E521F202A}" type="presOf" srcId="{EB5B354B-0F00-214D-97E4-1A8083C7CFB3}" destId="{E16C4FDD-694A-7C49-9886-02D46F57123B}" srcOrd="0" destOrd="0" presId="urn:microsoft.com/office/officeart/2005/8/layout/orgChart1"/>
    <dgm:cxn modelId="{CE86F961-1281-AC4A-845B-D89D4E957BB0}" type="presOf" srcId="{0D6A611A-E3BC-3441-98D5-0DA22D54BBF0}" destId="{601494FB-FB03-6E4D-8FB7-A59DCFE7B9AE}" srcOrd="0" destOrd="0" presId="urn:microsoft.com/office/officeart/2005/8/layout/orgChart1"/>
    <dgm:cxn modelId="{8CC66145-526E-0B41-9AD9-6333876DDAAD}" type="presOf" srcId="{CE42C65E-3901-6549-8BED-3C682503BFA6}" destId="{3FE9B04B-7E32-DE43-869D-B38471E1242B}" srcOrd="0" destOrd="0" presId="urn:microsoft.com/office/officeart/2005/8/layout/orgChart1"/>
    <dgm:cxn modelId="{7AC4CAD2-9149-3E46-B862-634BEE7543C4}" type="presOf" srcId="{5FF7D2E4-7235-1D4D-B969-408A769F7ED5}" destId="{F2C60081-02F4-6645-BA8E-E8C8B228DDED}" srcOrd="0" destOrd="0" presId="urn:microsoft.com/office/officeart/2005/8/layout/orgChart1"/>
    <dgm:cxn modelId="{41B085AA-EA93-3647-9C6F-F173B2786198}" type="presOf" srcId="{AEF1E058-6493-49A1-B4D5-84F0B4EF3B9D}" destId="{734DFC55-D9E1-4AF2-8146-B8648A1D43FE}" srcOrd="0" destOrd="0" presId="urn:microsoft.com/office/officeart/2005/8/layout/orgChart1"/>
    <dgm:cxn modelId="{22129227-F800-2C4B-B745-4D744280FB64}" type="presOf" srcId="{A921B4E3-7F96-402E-8EB1-E50BEC1D780B}" destId="{46298EFA-1AF1-4AA6-A953-B3667DCB4640}" srcOrd="0" destOrd="0" presId="urn:microsoft.com/office/officeart/2005/8/layout/orgChart1"/>
    <dgm:cxn modelId="{8D55739B-3851-FF4B-A7A7-3F25DC218AE1}" type="presOf" srcId="{6BD4D833-FB8B-DF45-BEEA-183A04827460}" destId="{B19DC539-B9C3-8744-95B8-9DBA5C911D7C}" srcOrd="0" destOrd="0" presId="urn:microsoft.com/office/officeart/2005/8/layout/orgChart1"/>
    <dgm:cxn modelId="{14C1FD7E-D304-F347-82B4-4C3554F7C1C5}" type="presOf" srcId="{AA751C8E-12BE-6543-91CC-738A546EB235}" destId="{A8851EDE-192E-C541-81CB-0E1D94C85BCA}" srcOrd="0" destOrd="0" presId="urn:microsoft.com/office/officeart/2005/8/layout/orgChart1"/>
    <dgm:cxn modelId="{2691D380-763A-DD46-BD0B-3EFE9E57EB55}" type="presOf" srcId="{02E66E0B-CBAA-4E22-99C6-A022A0C60DF4}" destId="{8A760E72-F305-4E38-A676-22196B988D9D}" srcOrd="0" destOrd="0" presId="urn:microsoft.com/office/officeart/2005/8/layout/orgChart1"/>
    <dgm:cxn modelId="{FB22F726-B4C7-524B-9F0E-36D356F13704}" type="presOf" srcId="{3923781E-AEE1-4EF8-B0E4-9D73FC3F09E0}" destId="{5D8168C2-A1B5-4916-AD97-65FC9AE16DD4}" srcOrd="0" destOrd="0" presId="urn:microsoft.com/office/officeart/2005/8/layout/orgChart1"/>
    <dgm:cxn modelId="{4A3861A6-D24F-0B49-BF7D-3196A85D3B13}" srcId="{29688476-9BBF-7048-A06E-3342138F5A57}" destId="{A654DE2A-E6FF-3345-9831-F9E8F3511724}" srcOrd="1" destOrd="0" parTransId="{27312F53-BB7A-824C-ABFF-340CD0C7D3BD}" sibTransId="{43A094B2-AF6C-8E4B-BD55-9EC970189F2C}"/>
    <dgm:cxn modelId="{A9F277FD-F5AA-D644-8F37-983AE77E6214}" type="presOf" srcId="{C3E33F83-4855-7947-A9A0-0E39A923BC87}" destId="{6A68C045-F2C7-C441-90BE-0E003DB983FC}" srcOrd="0" destOrd="0" presId="urn:microsoft.com/office/officeart/2005/8/layout/orgChart1"/>
    <dgm:cxn modelId="{3142B2ED-A6F0-BE4A-8820-CAF15AD043CF}" type="presOf" srcId="{B4801236-E7D4-1B47-978B-3FA4022AAF12}" destId="{886096DA-F316-E34E-AD9B-7489FEB6674D}" srcOrd="1" destOrd="0" presId="urn:microsoft.com/office/officeart/2005/8/layout/orgChart1"/>
    <dgm:cxn modelId="{94FE8E77-4814-9248-AB51-B6DC6EED86A8}" type="presOf" srcId="{9298AA07-17F1-4644-AE8B-E16AB87F057C}" destId="{4E980A19-69F3-4D44-ABD9-06D0F9745E58}" srcOrd="0" destOrd="0" presId="urn:microsoft.com/office/officeart/2005/8/layout/orgChart1"/>
    <dgm:cxn modelId="{DFD58023-1CEE-E244-9977-56C1CC5A64AE}" type="presOf" srcId="{27312F53-BB7A-824C-ABFF-340CD0C7D3BD}" destId="{438E7DB4-B87D-854D-AB0C-3727AC2EBF3A}" srcOrd="0" destOrd="0" presId="urn:microsoft.com/office/officeart/2005/8/layout/orgChart1"/>
    <dgm:cxn modelId="{3EF73BC0-CD31-6E40-840F-D908C08747BB}" type="presOf" srcId="{A3AA33AB-C6ED-6C45-B1FC-4638FB745FD6}" destId="{30AD3FDF-FD58-2B4F-9851-AA6F1721C581}" srcOrd="0" destOrd="0" presId="urn:microsoft.com/office/officeart/2005/8/layout/orgChart1"/>
    <dgm:cxn modelId="{62B2C39C-FA63-B842-BFBC-B143CEEC19E8}" type="presOf" srcId="{5303EB82-8863-AC4A-AC6B-DB7E19DA3535}" destId="{5B8A09B1-B975-8944-AE45-7F20290AFE53}" srcOrd="0" destOrd="0" presId="urn:microsoft.com/office/officeart/2005/8/layout/orgChart1"/>
    <dgm:cxn modelId="{1485FDCF-C2CA-3C43-9ACF-804E3DA914D0}" srcId="{036655AE-D6C4-714A-9E17-303B849234FE}" destId="{C3E33F83-4855-7947-A9A0-0E39A923BC87}" srcOrd="2" destOrd="0" parTransId="{466C01C5-F71A-9D4A-9CB1-61B3B247488F}" sibTransId="{6049B85B-617E-094D-B751-584D08A9B3A7}"/>
    <dgm:cxn modelId="{EC9971B1-E6BB-C84D-984E-F2E92E06FE44}" type="presOf" srcId="{8A6269F2-B3B9-42FB-A2DD-AE19F3B3EC01}" destId="{B16996EF-5E88-46C7-A4FC-9B99413CA6DB}" srcOrd="1" destOrd="0" presId="urn:microsoft.com/office/officeart/2005/8/layout/orgChart1"/>
    <dgm:cxn modelId="{D79E2480-9AFD-9244-816D-DE1F93298E7C}" type="presOf" srcId="{3607350F-65B3-CA4C-B3C3-7DC80E634219}" destId="{23AC2AAF-1035-4845-8329-13ADD925A129}" srcOrd="0" destOrd="0" presId="urn:microsoft.com/office/officeart/2005/8/layout/orgChart1"/>
    <dgm:cxn modelId="{88CEB896-0B18-2D42-B902-8D5F82E85916}" type="presOf" srcId="{C3FC63CF-92CD-C242-87D9-F664789C378F}" destId="{2E1FA78B-AB97-2F43-84C0-39FDEA0DBE7F}" srcOrd="1" destOrd="0" presId="urn:microsoft.com/office/officeart/2005/8/layout/orgChart1"/>
    <dgm:cxn modelId="{C600E05C-7692-344F-8C59-432129101184}" type="presOf" srcId="{2C44084D-CC36-344F-AE25-E7EB2AE9FE7D}" destId="{2DB29D67-7A8A-8C49-8BC9-847C4A43C9BE}" srcOrd="0" destOrd="0" presId="urn:microsoft.com/office/officeart/2005/8/layout/orgChart1"/>
    <dgm:cxn modelId="{0F6D6E30-E1A4-9445-BA4E-4A2885644E32}" type="presOf" srcId="{33D8F650-AAA0-2C45-B73A-BCFB52A8796E}" destId="{9164B21C-96DA-874A-9D33-7F241110974A}" srcOrd="1" destOrd="0" presId="urn:microsoft.com/office/officeart/2005/8/layout/orgChart1"/>
    <dgm:cxn modelId="{1127B67F-9BC6-B442-AB14-5BD5DB84BCA2}" type="presOf" srcId="{C3E33F83-4855-7947-A9A0-0E39A923BC87}" destId="{A26B3EC0-8B69-6449-B17A-0DB5F92D764F}" srcOrd="1" destOrd="0" presId="urn:microsoft.com/office/officeart/2005/8/layout/orgChart1"/>
    <dgm:cxn modelId="{8DF76D75-224A-4D7C-82AB-84368C421993}" srcId="{036655AE-D6C4-714A-9E17-303B849234FE}" destId="{3923781E-AEE1-4EF8-B0E4-9D73FC3F09E0}" srcOrd="4" destOrd="0" parTransId="{234722B6-75A0-4636-BAC4-EE0CA81DC063}" sibTransId="{B92E15B7-E3A1-4717-AE93-8A49CF0B127B}"/>
    <dgm:cxn modelId="{00B16D3A-7242-D249-B8A4-667FA67798D8}" type="presOf" srcId="{2C44084D-CC36-344F-AE25-E7EB2AE9FE7D}" destId="{98555365-6AEB-E149-9DE8-82C06B201ECF}" srcOrd="1" destOrd="0" presId="urn:microsoft.com/office/officeart/2005/8/layout/orgChart1"/>
    <dgm:cxn modelId="{A49E8ED8-C0C5-7F4A-BA6F-4FEFB2DDABEE}" type="presOf" srcId="{9F2B1BCF-CB26-814A-B135-BBAC4DB0FA3F}" destId="{9F7DF4F8-7EFD-D242-B243-BDDCC43214DF}" srcOrd="1" destOrd="0" presId="urn:microsoft.com/office/officeart/2005/8/layout/orgChart1"/>
    <dgm:cxn modelId="{B4688285-F30C-A649-A9EF-E9BAB88D01E4}" type="presOf" srcId="{33D8F650-AAA0-2C45-B73A-BCFB52A8796E}" destId="{D9A66CD2-A743-EF4F-9362-B7B1E096E28C}" srcOrd="0" destOrd="0" presId="urn:microsoft.com/office/officeart/2005/8/layout/orgChart1"/>
    <dgm:cxn modelId="{D4250290-FEC3-8348-9F9E-571913E85CDA}" type="presOf" srcId="{5FF7D2E4-7235-1D4D-B969-408A769F7ED5}" destId="{EA94A7A7-E34C-294A-970C-932C44E8D37E}" srcOrd="1" destOrd="0" presId="urn:microsoft.com/office/officeart/2005/8/layout/orgChart1"/>
    <dgm:cxn modelId="{52F2B13A-532A-1D49-A5A6-8A2A82F1590F}" type="presOf" srcId="{894AE8CE-A8E7-4340-AF18-4BFF4D5183C3}" destId="{F32DDBA2-C783-E442-86C3-5C909127AF8C}" srcOrd="1" destOrd="0" presId="urn:microsoft.com/office/officeart/2005/8/layout/orgChart1"/>
    <dgm:cxn modelId="{CD3AC361-0E09-CE40-A4EF-F214BD2DE73F}" type="presOf" srcId="{8A6269F2-B3B9-42FB-A2DD-AE19F3B3EC01}" destId="{8D35EF49-CBFB-4829-A9F0-E56EB345E38A}" srcOrd="0" destOrd="0" presId="urn:microsoft.com/office/officeart/2005/8/layout/orgChart1"/>
    <dgm:cxn modelId="{ABA95EAE-434C-C14E-92E9-A3130C05D134}" type="presOf" srcId="{A9187654-B509-814F-A02F-9EF58B4BA48A}" destId="{386368ED-CBDD-7D42-8150-041D72AEBFD2}" srcOrd="1" destOrd="0" presId="urn:microsoft.com/office/officeart/2005/8/layout/orgChart1"/>
    <dgm:cxn modelId="{A4B5BCA0-5D55-DB4B-9CEE-31FE5D80AD91}" type="presOf" srcId="{036655AE-D6C4-714A-9E17-303B849234FE}" destId="{2767A29F-8FDD-CF41-AC44-5AA9B0084FF9}" srcOrd="1" destOrd="0" presId="urn:microsoft.com/office/officeart/2005/8/layout/orgChart1"/>
    <dgm:cxn modelId="{40219127-B9C8-F349-BD9B-736D5FBADCE0}" type="presParOf" srcId="{8D782CA1-5B9E-C943-AFBB-2D9B5603A4D5}" destId="{50E1A6EA-77A0-1B47-A16D-703FF2A54331}" srcOrd="0" destOrd="0" presId="urn:microsoft.com/office/officeart/2005/8/layout/orgChart1"/>
    <dgm:cxn modelId="{632531B1-0C67-0C42-B57C-AF894887FDE5}" type="presParOf" srcId="{50E1A6EA-77A0-1B47-A16D-703FF2A54331}" destId="{5B0F633A-498B-F340-B17D-F950FD399A01}" srcOrd="0" destOrd="0" presId="urn:microsoft.com/office/officeart/2005/8/layout/orgChart1"/>
    <dgm:cxn modelId="{79DBAF6B-316F-BB49-8E51-A97564A246C0}" type="presParOf" srcId="{5B0F633A-498B-F340-B17D-F950FD399A01}" destId="{D9A66CD2-A743-EF4F-9362-B7B1E096E28C}" srcOrd="0" destOrd="0" presId="urn:microsoft.com/office/officeart/2005/8/layout/orgChart1"/>
    <dgm:cxn modelId="{85736397-B3D6-344A-9A18-D0F6E478AE17}" type="presParOf" srcId="{5B0F633A-498B-F340-B17D-F950FD399A01}" destId="{9164B21C-96DA-874A-9D33-7F241110974A}" srcOrd="1" destOrd="0" presId="urn:microsoft.com/office/officeart/2005/8/layout/orgChart1"/>
    <dgm:cxn modelId="{55C40727-31D0-0248-9F0F-4F57EC0B6840}" type="presParOf" srcId="{50E1A6EA-77A0-1B47-A16D-703FF2A54331}" destId="{F70A5480-0E16-D542-AFBA-11951BC04875}" srcOrd="1" destOrd="0" presId="urn:microsoft.com/office/officeart/2005/8/layout/orgChart1"/>
    <dgm:cxn modelId="{C9EC887B-2190-444C-9798-17B5135ACA9C}" type="presParOf" srcId="{F70A5480-0E16-D542-AFBA-11951BC04875}" destId="{E7B6EB86-A2FE-914E-BCE5-3464DA6826B4}" srcOrd="0" destOrd="0" presId="urn:microsoft.com/office/officeart/2005/8/layout/orgChart1"/>
    <dgm:cxn modelId="{17FD20D9-23D0-CD4A-BFC5-654258CC0AB6}" type="presParOf" srcId="{F70A5480-0E16-D542-AFBA-11951BC04875}" destId="{01769EEF-4589-0443-83F3-795B9C47C665}" srcOrd="1" destOrd="0" presId="urn:microsoft.com/office/officeart/2005/8/layout/orgChart1"/>
    <dgm:cxn modelId="{C0886A77-C1DD-CB4E-A01E-C77C1C232CAE}" type="presParOf" srcId="{01769EEF-4589-0443-83F3-795B9C47C665}" destId="{C9BB5F17-977D-C947-B47B-929CF5B7C10A}" srcOrd="0" destOrd="0" presId="urn:microsoft.com/office/officeart/2005/8/layout/orgChart1"/>
    <dgm:cxn modelId="{03BFE2AA-5457-E141-A0E0-DF26F37F4626}" type="presParOf" srcId="{C9BB5F17-977D-C947-B47B-929CF5B7C10A}" destId="{15360825-E132-134B-9AD2-694954A2E7DB}" srcOrd="0" destOrd="0" presId="urn:microsoft.com/office/officeart/2005/8/layout/orgChart1"/>
    <dgm:cxn modelId="{5BA712EA-B65E-874B-9672-F78878593DCD}" type="presParOf" srcId="{C9BB5F17-977D-C947-B47B-929CF5B7C10A}" destId="{28FA2DB6-AE23-E745-9933-70BEE4B2B6D2}" srcOrd="1" destOrd="0" presId="urn:microsoft.com/office/officeart/2005/8/layout/orgChart1"/>
    <dgm:cxn modelId="{FCB1F13B-F1A7-D043-9DA8-3EE95EF37F75}" type="presParOf" srcId="{01769EEF-4589-0443-83F3-795B9C47C665}" destId="{17CCFA1D-03B2-5A49-AED3-F032C36BD075}" srcOrd="1" destOrd="0" presId="urn:microsoft.com/office/officeart/2005/8/layout/orgChart1"/>
    <dgm:cxn modelId="{819EC825-E514-EC48-A307-540E74CAD358}" type="presParOf" srcId="{17CCFA1D-03B2-5A49-AED3-F032C36BD075}" destId="{C77929CE-FA33-B148-9FDF-8C34DC9E19E2}" srcOrd="0" destOrd="0" presId="urn:microsoft.com/office/officeart/2005/8/layout/orgChart1"/>
    <dgm:cxn modelId="{52D1C0B0-3409-554B-832C-46367363AA90}" type="presParOf" srcId="{17CCFA1D-03B2-5A49-AED3-F032C36BD075}" destId="{2A61AA7E-CA60-F649-9717-E540444F7AF7}" srcOrd="1" destOrd="0" presId="urn:microsoft.com/office/officeart/2005/8/layout/orgChart1"/>
    <dgm:cxn modelId="{CCF18EB8-AE56-6444-9E83-E6382D8F3A76}" type="presParOf" srcId="{2A61AA7E-CA60-F649-9717-E540444F7AF7}" destId="{BBEBF8CA-DAFB-794C-9208-AF1D7235798B}" srcOrd="0" destOrd="0" presId="urn:microsoft.com/office/officeart/2005/8/layout/orgChart1"/>
    <dgm:cxn modelId="{9013401D-E91F-5E4D-8102-63EDF17FF436}" type="presParOf" srcId="{BBEBF8CA-DAFB-794C-9208-AF1D7235798B}" destId="{8FE55B3E-EDAF-7247-B9A1-FA8CCF7C3A91}" srcOrd="0" destOrd="0" presId="urn:microsoft.com/office/officeart/2005/8/layout/orgChart1"/>
    <dgm:cxn modelId="{C61F6207-D065-7B43-8DBD-6C40B4A6C979}" type="presParOf" srcId="{BBEBF8CA-DAFB-794C-9208-AF1D7235798B}" destId="{25DB917E-31BF-B74D-88BA-446C1D8B1A90}" srcOrd="1" destOrd="0" presId="urn:microsoft.com/office/officeart/2005/8/layout/orgChart1"/>
    <dgm:cxn modelId="{92ABBEEA-FF82-514A-A51E-3FA1BF669244}" type="presParOf" srcId="{2A61AA7E-CA60-F649-9717-E540444F7AF7}" destId="{573CA6DA-665B-994F-AB60-4E8B03A07A77}" srcOrd="1" destOrd="0" presId="urn:microsoft.com/office/officeart/2005/8/layout/orgChart1"/>
    <dgm:cxn modelId="{DE4E9B48-D122-3A43-B7FC-7AAD46127D4D}" type="presParOf" srcId="{2A61AA7E-CA60-F649-9717-E540444F7AF7}" destId="{2F70ED51-A19E-1C47-BD28-404C305FEA88}" srcOrd="2" destOrd="0" presId="urn:microsoft.com/office/officeart/2005/8/layout/orgChart1"/>
    <dgm:cxn modelId="{A755417C-C346-9D48-BC52-48540CD0C1D0}" type="presParOf" srcId="{17CCFA1D-03B2-5A49-AED3-F032C36BD075}" destId="{438E7DB4-B87D-854D-AB0C-3727AC2EBF3A}" srcOrd="2" destOrd="0" presId="urn:microsoft.com/office/officeart/2005/8/layout/orgChart1"/>
    <dgm:cxn modelId="{94CDF777-458A-C44C-BCC0-D3D612759487}" type="presParOf" srcId="{17CCFA1D-03B2-5A49-AED3-F032C36BD075}" destId="{930566B8-83EE-F74E-BA38-B93939F09497}" srcOrd="3" destOrd="0" presId="urn:microsoft.com/office/officeart/2005/8/layout/orgChart1"/>
    <dgm:cxn modelId="{33C878FC-28AF-E34E-8913-E6490E7FF090}" type="presParOf" srcId="{930566B8-83EE-F74E-BA38-B93939F09497}" destId="{DA006F33-5899-EE46-81CC-41827C5496AE}" srcOrd="0" destOrd="0" presId="urn:microsoft.com/office/officeart/2005/8/layout/orgChart1"/>
    <dgm:cxn modelId="{B8183F22-FE91-804D-A28E-A7DE05FCE201}" type="presParOf" srcId="{DA006F33-5899-EE46-81CC-41827C5496AE}" destId="{8192AB57-2F97-B14B-B7AB-E2116A596655}" srcOrd="0" destOrd="0" presId="urn:microsoft.com/office/officeart/2005/8/layout/orgChart1"/>
    <dgm:cxn modelId="{1B025505-8889-F445-9E47-465D130C009E}" type="presParOf" srcId="{DA006F33-5899-EE46-81CC-41827C5496AE}" destId="{A4C57BB5-AD04-4C4F-8F1C-4379F25EE325}" srcOrd="1" destOrd="0" presId="urn:microsoft.com/office/officeart/2005/8/layout/orgChart1"/>
    <dgm:cxn modelId="{8C8F22E1-1B26-9F4E-B21B-F5F3BB9171A3}" type="presParOf" srcId="{930566B8-83EE-F74E-BA38-B93939F09497}" destId="{EA6C684B-EAB7-9149-B5C0-3F6EFF9EACC0}" srcOrd="1" destOrd="0" presId="urn:microsoft.com/office/officeart/2005/8/layout/orgChart1"/>
    <dgm:cxn modelId="{9EB65F8A-AC4A-FC43-BA38-BEAC692F2FB8}" type="presParOf" srcId="{930566B8-83EE-F74E-BA38-B93939F09497}" destId="{37D4BC67-CE50-1F4A-AED8-47CAE4104FFE}" srcOrd="2" destOrd="0" presId="urn:microsoft.com/office/officeart/2005/8/layout/orgChart1"/>
    <dgm:cxn modelId="{3B3D219E-83BD-D644-B69D-660620B413F6}" type="presParOf" srcId="{17CCFA1D-03B2-5A49-AED3-F032C36BD075}" destId="{CF5F1307-213A-0940-A3E5-F4C386372ACD}" srcOrd="4" destOrd="0" presId="urn:microsoft.com/office/officeart/2005/8/layout/orgChart1"/>
    <dgm:cxn modelId="{FD466A19-F6FE-1049-A008-0B760F3BBD56}" type="presParOf" srcId="{17CCFA1D-03B2-5A49-AED3-F032C36BD075}" destId="{E79CA93B-6A55-F345-9AC1-C7045FB35E8F}" srcOrd="5" destOrd="0" presId="urn:microsoft.com/office/officeart/2005/8/layout/orgChart1"/>
    <dgm:cxn modelId="{C04279D0-B881-104C-A6DD-8567D0A5A70D}" type="presParOf" srcId="{E79CA93B-6A55-F345-9AC1-C7045FB35E8F}" destId="{F64E6AAB-6552-284B-8E8A-ACD231EAAB69}" srcOrd="0" destOrd="0" presId="urn:microsoft.com/office/officeart/2005/8/layout/orgChart1"/>
    <dgm:cxn modelId="{7C0A3B37-5EF6-6B4A-B7DF-BB9BA0261A7E}" type="presParOf" srcId="{F64E6AAB-6552-284B-8E8A-ACD231EAAB69}" destId="{DEE65B4D-4C69-3548-9D41-2B20EA3A753B}" srcOrd="0" destOrd="0" presId="urn:microsoft.com/office/officeart/2005/8/layout/orgChart1"/>
    <dgm:cxn modelId="{97C07C03-1930-0346-A613-9A1FB823B036}" type="presParOf" srcId="{F64E6AAB-6552-284B-8E8A-ACD231EAAB69}" destId="{F0DF97E1-2819-F040-B4E1-4F4CCB3BFDB6}" srcOrd="1" destOrd="0" presId="urn:microsoft.com/office/officeart/2005/8/layout/orgChart1"/>
    <dgm:cxn modelId="{961780F9-D97C-DE49-8E25-A1097C777451}" type="presParOf" srcId="{E79CA93B-6A55-F345-9AC1-C7045FB35E8F}" destId="{05BABC5A-52F2-6643-8855-7199471A3993}" srcOrd="1" destOrd="0" presId="urn:microsoft.com/office/officeart/2005/8/layout/orgChart1"/>
    <dgm:cxn modelId="{4B40829C-3DAD-134F-8192-ACE429D20AAF}" type="presParOf" srcId="{E79CA93B-6A55-F345-9AC1-C7045FB35E8F}" destId="{E6BB66E2-18F3-784B-AEBE-24761E25EB99}" srcOrd="2" destOrd="0" presId="urn:microsoft.com/office/officeart/2005/8/layout/orgChart1"/>
    <dgm:cxn modelId="{E33D42AE-886E-0442-AD28-E6AD321C20D0}" type="presParOf" srcId="{17CCFA1D-03B2-5A49-AED3-F032C36BD075}" destId="{89260DA7-5CC2-9A4B-BAD9-F04D063D9F8F}" srcOrd="6" destOrd="0" presId="urn:microsoft.com/office/officeart/2005/8/layout/orgChart1"/>
    <dgm:cxn modelId="{5AF28FEB-C512-274B-9348-73685444AA3F}" type="presParOf" srcId="{17CCFA1D-03B2-5A49-AED3-F032C36BD075}" destId="{54DB0276-9E1A-314D-B39E-3469BE995316}" srcOrd="7" destOrd="0" presId="urn:microsoft.com/office/officeart/2005/8/layout/orgChart1"/>
    <dgm:cxn modelId="{C680138A-64C1-D34A-AA9E-51AF31FC5BBE}" type="presParOf" srcId="{54DB0276-9E1A-314D-B39E-3469BE995316}" destId="{F732D239-F96B-9D44-9446-39F9BD630A9F}" srcOrd="0" destOrd="0" presId="urn:microsoft.com/office/officeart/2005/8/layout/orgChart1"/>
    <dgm:cxn modelId="{715192D4-2A9D-7C43-950A-3C84F1EB5343}" type="presParOf" srcId="{F732D239-F96B-9D44-9446-39F9BD630A9F}" destId="{23AC2AAF-1035-4845-8329-13ADD925A129}" srcOrd="0" destOrd="0" presId="urn:microsoft.com/office/officeart/2005/8/layout/orgChart1"/>
    <dgm:cxn modelId="{8C8DAECF-8F0D-EB4C-833F-5D63BF528C8F}" type="presParOf" srcId="{F732D239-F96B-9D44-9446-39F9BD630A9F}" destId="{75D738DE-F379-D74D-BC1A-D1DC50C940E7}" srcOrd="1" destOrd="0" presId="urn:microsoft.com/office/officeart/2005/8/layout/orgChart1"/>
    <dgm:cxn modelId="{4FA0C54C-7B48-9B40-A8E1-382EC343D284}" type="presParOf" srcId="{54DB0276-9E1A-314D-B39E-3469BE995316}" destId="{9EF78DAF-280B-0140-B857-AB0765AFF773}" srcOrd="1" destOrd="0" presId="urn:microsoft.com/office/officeart/2005/8/layout/orgChart1"/>
    <dgm:cxn modelId="{48DDF0FF-CF8A-AA4C-B8C2-832CDE9496CE}" type="presParOf" srcId="{54DB0276-9E1A-314D-B39E-3469BE995316}" destId="{D8CA55FD-AE55-7145-AFF4-B22D57982570}" srcOrd="2" destOrd="0" presId="urn:microsoft.com/office/officeart/2005/8/layout/orgChart1"/>
    <dgm:cxn modelId="{3BC91AC4-7F6C-AC40-81AE-AD0F850DFCF2}" type="presParOf" srcId="{17CCFA1D-03B2-5A49-AED3-F032C36BD075}" destId="{D01A17EB-399E-4B61-BA81-2CC4F84EBD68}" srcOrd="8" destOrd="0" presId="urn:microsoft.com/office/officeart/2005/8/layout/orgChart1"/>
    <dgm:cxn modelId="{26E712BB-7336-0045-94A5-9D2C09B0853A}" type="presParOf" srcId="{17CCFA1D-03B2-5A49-AED3-F032C36BD075}" destId="{0E077E14-AE31-4336-A94A-50701E7D71A5}" srcOrd="9" destOrd="0" presId="urn:microsoft.com/office/officeart/2005/8/layout/orgChart1"/>
    <dgm:cxn modelId="{4C5AFBEA-F587-8040-A626-ACD5BFAB8468}" type="presParOf" srcId="{0E077E14-AE31-4336-A94A-50701E7D71A5}" destId="{6C23663A-7F11-44B6-A0D7-BF51C57BEF21}" srcOrd="0" destOrd="0" presId="urn:microsoft.com/office/officeart/2005/8/layout/orgChart1"/>
    <dgm:cxn modelId="{43110544-EC26-9349-8251-D67D61239F8E}" type="presParOf" srcId="{6C23663A-7F11-44B6-A0D7-BF51C57BEF21}" destId="{4E980A19-69F3-4D44-ABD9-06D0F9745E58}" srcOrd="0" destOrd="0" presId="urn:microsoft.com/office/officeart/2005/8/layout/orgChart1"/>
    <dgm:cxn modelId="{89F1BD9F-CD23-0748-94DB-84DADBAFF0A7}" type="presParOf" srcId="{6C23663A-7F11-44B6-A0D7-BF51C57BEF21}" destId="{23F2FC9D-BB82-4BB6-A249-D3495C41A39D}" srcOrd="1" destOrd="0" presId="urn:microsoft.com/office/officeart/2005/8/layout/orgChart1"/>
    <dgm:cxn modelId="{3173F1BB-7C83-0D4A-AC08-870E2DFEF2FB}" type="presParOf" srcId="{0E077E14-AE31-4336-A94A-50701E7D71A5}" destId="{81C37635-ED67-4B79-98B0-0BD096C828E6}" srcOrd="1" destOrd="0" presId="urn:microsoft.com/office/officeart/2005/8/layout/orgChart1"/>
    <dgm:cxn modelId="{4AA6A853-82E8-E544-B532-C58B81293257}" type="presParOf" srcId="{0E077E14-AE31-4336-A94A-50701E7D71A5}" destId="{1FEAEF06-E409-454C-B42E-7EF3F94491C4}" srcOrd="2" destOrd="0" presId="urn:microsoft.com/office/officeart/2005/8/layout/orgChart1"/>
    <dgm:cxn modelId="{0AD5F699-308E-EC4C-BAC7-2F55654A98DF}" type="presParOf" srcId="{01769EEF-4589-0443-83F3-795B9C47C665}" destId="{D8DC913E-1EFD-CF43-8258-C846382C36C5}" srcOrd="2" destOrd="0" presId="urn:microsoft.com/office/officeart/2005/8/layout/orgChart1"/>
    <dgm:cxn modelId="{39AAB0D0-F588-FC4B-AE33-1A2A4C480AB0}" type="presParOf" srcId="{F70A5480-0E16-D542-AFBA-11951BC04875}" destId="{3FE9B04B-7E32-DE43-869D-B38471E1242B}" srcOrd="2" destOrd="0" presId="urn:microsoft.com/office/officeart/2005/8/layout/orgChart1"/>
    <dgm:cxn modelId="{46FC6244-D8BE-0E4B-9F0A-572803881AD9}" type="presParOf" srcId="{F70A5480-0E16-D542-AFBA-11951BC04875}" destId="{A293C84F-CA8F-B344-8B5F-F6DC832FEA37}" srcOrd="3" destOrd="0" presId="urn:microsoft.com/office/officeart/2005/8/layout/orgChart1"/>
    <dgm:cxn modelId="{FC6ED2DB-2DDB-AC49-951B-C42588E8461B}" type="presParOf" srcId="{A293C84F-CA8F-B344-8B5F-F6DC832FEA37}" destId="{65AC4988-0B5C-7C40-B57B-64709A161850}" srcOrd="0" destOrd="0" presId="urn:microsoft.com/office/officeart/2005/8/layout/orgChart1"/>
    <dgm:cxn modelId="{6B6B96FE-69D7-2249-8514-BFED0DCAA767}" type="presParOf" srcId="{65AC4988-0B5C-7C40-B57B-64709A161850}" destId="{DC5AC7CF-12AB-6040-B79C-B045CEB3A177}" srcOrd="0" destOrd="0" presId="urn:microsoft.com/office/officeart/2005/8/layout/orgChart1"/>
    <dgm:cxn modelId="{A325E5C1-AE64-DA4E-958C-D39C25227687}" type="presParOf" srcId="{65AC4988-0B5C-7C40-B57B-64709A161850}" destId="{2767A29F-8FDD-CF41-AC44-5AA9B0084FF9}" srcOrd="1" destOrd="0" presId="urn:microsoft.com/office/officeart/2005/8/layout/orgChart1"/>
    <dgm:cxn modelId="{ADCBC351-E64C-F246-B67A-F55A3C5354DA}" type="presParOf" srcId="{A293C84F-CA8F-B344-8B5F-F6DC832FEA37}" destId="{C97A62C9-A28E-2F4C-A878-6F7E4F0D10CF}" srcOrd="1" destOrd="0" presId="urn:microsoft.com/office/officeart/2005/8/layout/orgChart1"/>
    <dgm:cxn modelId="{84F2DAAA-F933-0B4C-B8B0-CC4DB3228FF4}" type="presParOf" srcId="{C97A62C9-A28E-2F4C-A878-6F7E4F0D10CF}" destId="{F5E67087-78B1-DC4C-9BB4-210AD45EDE67}" srcOrd="0" destOrd="0" presId="urn:microsoft.com/office/officeart/2005/8/layout/orgChart1"/>
    <dgm:cxn modelId="{8E4D6056-E5E9-374A-AEEB-290C03F77A1B}" type="presParOf" srcId="{C97A62C9-A28E-2F4C-A878-6F7E4F0D10CF}" destId="{9D4FB960-BD8A-094F-9B72-9E1AD9761DA1}" srcOrd="1" destOrd="0" presId="urn:microsoft.com/office/officeart/2005/8/layout/orgChart1"/>
    <dgm:cxn modelId="{076D2D8C-6A95-EE4E-9F26-08D243205AD4}" type="presParOf" srcId="{9D4FB960-BD8A-094F-9B72-9E1AD9761DA1}" destId="{420329CC-8E66-0D45-8D54-07DFDB98AF40}" srcOrd="0" destOrd="0" presId="urn:microsoft.com/office/officeart/2005/8/layout/orgChart1"/>
    <dgm:cxn modelId="{31A53360-C7DF-9644-94D5-124927126B0E}" type="presParOf" srcId="{420329CC-8E66-0D45-8D54-07DFDB98AF40}" destId="{45501F73-55F9-F244-AFCB-C5696C430F6E}" srcOrd="0" destOrd="0" presId="urn:microsoft.com/office/officeart/2005/8/layout/orgChart1"/>
    <dgm:cxn modelId="{95A8971F-9C47-B349-A5F4-F8DE42B7B707}" type="presParOf" srcId="{420329CC-8E66-0D45-8D54-07DFDB98AF40}" destId="{BB35F1FF-9127-F14F-8541-FD27BCA3E8A5}" srcOrd="1" destOrd="0" presId="urn:microsoft.com/office/officeart/2005/8/layout/orgChart1"/>
    <dgm:cxn modelId="{F9B7CE42-5B97-1549-8CC6-629ACD3A5033}" type="presParOf" srcId="{9D4FB960-BD8A-094F-9B72-9E1AD9761DA1}" destId="{EBD2AE07-3EF1-6743-9D08-937DFC192D8A}" srcOrd="1" destOrd="0" presId="urn:microsoft.com/office/officeart/2005/8/layout/orgChart1"/>
    <dgm:cxn modelId="{2013CA60-515F-4448-93A3-A698BE507B48}" type="presParOf" srcId="{9D4FB960-BD8A-094F-9B72-9E1AD9761DA1}" destId="{831E2C58-25B2-894C-A675-35706BE72696}" srcOrd="2" destOrd="0" presId="urn:microsoft.com/office/officeart/2005/8/layout/orgChart1"/>
    <dgm:cxn modelId="{141C5957-5941-B841-A68E-0CA6BDC37FAB}" type="presParOf" srcId="{C97A62C9-A28E-2F4C-A878-6F7E4F0D10CF}" destId="{6A4362C4-45B4-CF4F-B247-F06C2FCFED47}" srcOrd="2" destOrd="0" presId="urn:microsoft.com/office/officeart/2005/8/layout/orgChart1"/>
    <dgm:cxn modelId="{95CA1773-60F3-C240-8AAF-6349FB30B75B}" type="presParOf" srcId="{C97A62C9-A28E-2F4C-A878-6F7E4F0D10CF}" destId="{019ABEE7-15B0-9441-A37F-2FBA24CFE885}" srcOrd="3" destOrd="0" presId="urn:microsoft.com/office/officeart/2005/8/layout/orgChart1"/>
    <dgm:cxn modelId="{33DFFC1B-FB11-C648-A218-3B791FBB3C28}" type="presParOf" srcId="{019ABEE7-15B0-9441-A37F-2FBA24CFE885}" destId="{4EBAFFDC-7806-4741-9543-F7B108B399F4}" srcOrd="0" destOrd="0" presId="urn:microsoft.com/office/officeart/2005/8/layout/orgChart1"/>
    <dgm:cxn modelId="{1279784B-2995-1346-AA33-0C54B7FB27BB}" type="presParOf" srcId="{4EBAFFDC-7806-4741-9543-F7B108B399F4}" destId="{D3AD3B01-59E4-654A-8551-8FFEC68591E2}" srcOrd="0" destOrd="0" presId="urn:microsoft.com/office/officeart/2005/8/layout/orgChart1"/>
    <dgm:cxn modelId="{077D4153-6E75-464B-A601-17FC71EEB4E1}" type="presParOf" srcId="{4EBAFFDC-7806-4741-9543-F7B108B399F4}" destId="{2E1FA78B-AB97-2F43-84C0-39FDEA0DBE7F}" srcOrd="1" destOrd="0" presId="urn:microsoft.com/office/officeart/2005/8/layout/orgChart1"/>
    <dgm:cxn modelId="{94D289EB-1B96-5346-A4CF-46F17056B2CA}" type="presParOf" srcId="{019ABEE7-15B0-9441-A37F-2FBA24CFE885}" destId="{9D66B8A9-CCBF-794F-A3BE-3A108BAF44AD}" srcOrd="1" destOrd="0" presId="urn:microsoft.com/office/officeart/2005/8/layout/orgChart1"/>
    <dgm:cxn modelId="{84DBC075-D86C-7D49-85F5-1DAF06C6F031}" type="presParOf" srcId="{019ABEE7-15B0-9441-A37F-2FBA24CFE885}" destId="{F3B311BE-41C6-DA47-A3A0-2A698DB46436}" srcOrd="2" destOrd="0" presId="urn:microsoft.com/office/officeart/2005/8/layout/orgChart1"/>
    <dgm:cxn modelId="{1935677D-F488-9F41-B65C-0A8EEE2C7E0C}" type="presParOf" srcId="{C97A62C9-A28E-2F4C-A878-6F7E4F0D10CF}" destId="{608B1C22-FA31-7F4A-80B3-D0EDE76E3078}" srcOrd="4" destOrd="0" presId="urn:microsoft.com/office/officeart/2005/8/layout/orgChart1"/>
    <dgm:cxn modelId="{18F7C2EA-C06E-704E-A129-0BF4532B806F}" type="presParOf" srcId="{C97A62C9-A28E-2F4C-A878-6F7E4F0D10CF}" destId="{3C1C0BEE-021E-994F-85C7-4014A87D3ABE}" srcOrd="5" destOrd="0" presId="urn:microsoft.com/office/officeart/2005/8/layout/orgChart1"/>
    <dgm:cxn modelId="{ABB4B719-22F3-334A-B49C-08EC9FA8B3D1}" type="presParOf" srcId="{3C1C0BEE-021E-994F-85C7-4014A87D3ABE}" destId="{53640B93-C257-B44C-9CC9-2CE3462DF342}" srcOrd="0" destOrd="0" presId="urn:microsoft.com/office/officeart/2005/8/layout/orgChart1"/>
    <dgm:cxn modelId="{BDC33A57-A28D-F544-8BC3-6103223F4FDF}" type="presParOf" srcId="{53640B93-C257-B44C-9CC9-2CE3462DF342}" destId="{6A68C045-F2C7-C441-90BE-0E003DB983FC}" srcOrd="0" destOrd="0" presId="urn:microsoft.com/office/officeart/2005/8/layout/orgChart1"/>
    <dgm:cxn modelId="{0AABFBEB-6023-D443-ADC0-44BA33F440C0}" type="presParOf" srcId="{53640B93-C257-B44C-9CC9-2CE3462DF342}" destId="{A26B3EC0-8B69-6449-B17A-0DB5F92D764F}" srcOrd="1" destOrd="0" presId="urn:microsoft.com/office/officeart/2005/8/layout/orgChart1"/>
    <dgm:cxn modelId="{3CAB71FA-D8DB-2242-8636-029ADA1D1324}" type="presParOf" srcId="{3C1C0BEE-021E-994F-85C7-4014A87D3ABE}" destId="{D9C8F977-0FC5-7447-9C68-D118AAA5092C}" srcOrd="1" destOrd="0" presId="urn:microsoft.com/office/officeart/2005/8/layout/orgChart1"/>
    <dgm:cxn modelId="{3F5F11DB-17AE-C04B-8DCC-539FA81EF4FF}" type="presParOf" srcId="{3C1C0BEE-021E-994F-85C7-4014A87D3ABE}" destId="{75B6DBD6-D4FA-AE4A-A024-EC1DFE5C95B8}" srcOrd="2" destOrd="0" presId="urn:microsoft.com/office/officeart/2005/8/layout/orgChart1"/>
    <dgm:cxn modelId="{1643C8FF-D2A8-AE4D-968A-F763AAE128C1}" type="presParOf" srcId="{C97A62C9-A28E-2F4C-A878-6F7E4F0D10CF}" destId="{5EA8A951-9FF3-BD40-84FA-915BAA8D4FC8}" srcOrd="6" destOrd="0" presId="urn:microsoft.com/office/officeart/2005/8/layout/orgChart1"/>
    <dgm:cxn modelId="{BDA5FC97-F885-594D-A158-72B959FD1E3E}" type="presParOf" srcId="{C97A62C9-A28E-2F4C-A878-6F7E4F0D10CF}" destId="{E3879E0C-A9C5-B043-8031-DAA22E162463}" srcOrd="7" destOrd="0" presId="urn:microsoft.com/office/officeart/2005/8/layout/orgChart1"/>
    <dgm:cxn modelId="{8DDEC172-BF0D-CD4F-9CBB-F6916E92931C}" type="presParOf" srcId="{E3879E0C-A9C5-B043-8031-DAA22E162463}" destId="{FBFB75EE-2ACC-D949-94D5-76A1594CCE09}" srcOrd="0" destOrd="0" presId="urn:microsoft.com/office/officeart/2005/8/layout/orgChart1"/>
    <dgm:cxn modelId="{B2D6D092-1872-1441-8697-BE4392DEAC49}" type="presParOf" srcId="{FBFB75EE-2ACC-D949-94D5-76A1594CCE09}" destId="{93B914ED-58EA-5C4A-96EF-BE8A4A60BD67}" srcOrd="0" destOrd="0" presId="urn:microsoft.com/office/officeart/2005/8/layout/orgChart1"/>
    <dgm:cxn modelId="{EF6DABFF-6467-7D45-9212-82ECB8251560}" type="presParOf" srcId="{FBFB75EE-2ACC-D949-94D5-76A1594CCE09}" destId="{F32DDBA2-C783-E442-86C3-5C909127AF8C}" srcOrd="1" destOrd="0" presId="urn:microsoft.com/office/officeart/2005/8/layout/orgChart1"/>
    <dgm:cxn modelId="{27104949-3C5D-CD43-AB75-396A1B89CA08}" type="presParOf" srcId="{E3879E0C-A9C5-B043-8031-DAA22E162463}" destId="{DC9223AC-7593-E84F-A1F9-E54055EB566A}" srcOrd="1" destOrd="0" presId="urn:microsoft.com/office/officeart/2005/8/layout/orgChart1"/>
    <dgm:cxn modelId="{7E48C27A-A79C-AE4F-B32A-44E04F1361B2}" type="presParOf" srcId="{E3879E0C-A9C5-B043-8031-DAA22E162463}" destId="{DEA40E6C-873B-2043-9303-A8210D58A16D}" srcOrd="2" destOrd="0" presId="urn:microsoft.com/office/officeart/2005/8/layout/orgChart1"/>
    <dgm:cxn modelId="{E6AA2915-BDE2-EC41-8F3C-2D4B9F32C103}" type="presParOf" srcId="{C97A62C9-A28E-2F4C-A878-6F7E4F0D10CF}" destId="{104AF313-6E0E-4D9C-A4BF-818729E3654C}" srcOrd="8" destOrd="0" presId="urn:microsoft.com/office/officeart/2005/8/layout/orgChart1"/>
    <dgm:cxn modelId="{38D5E16F-549E-4B4E-B7AA-FE38CDDF08B8}" type="presParOf" srcId="{C97A62C9-A28E-2F4C-A878-6F7E4F0D10CF}" destId="{8121FFD3-AB2C-4068-9C88-6C310E598CD2}" srcOrd="9" destOrd="0" presId="urn:microsoft.com/office/officeart/2005/8/layout/orgChart1"/>
    <dgm:cxn modelId="{92FF5E50-498E-6C46-BF7B-6E1929A7757A}" type="presParOf" srcId="{8121FFD3-AB2C-4068-9C88-6C310E598CD2}" destId="{35A1F575-30FD-4E0E-AFF4-CF9F37FCE889}" srcOrd="0" destOrd="0" presId="urn:microsoft.com/office/officeart/2005/8/layout/orgChart1"/>
    <dgm:cxn modelId="{7AB9C474-0A4E-7F41-AF14-DB987D7CAD73}" type="presParOf" srcId="{35A1F575-30FD-4E0E-AFF4-CF9F37FCE889}" destId="{5D8168C2-A1B5-4916-AD97-65FC9AE16DD4}" srcOrd="0" destOrd="0" presId="urn:microsoft.com/office/officeart/2005/8/layout/orgChart1"/>
    <dgm:cxn modelId="{A8FCE190-3941-A64D-91EB-D8C40CA1C15C}" type="presParOf" srcId="{35A1F575-30FD-4E0E-AFF4-CF9F37FCE889}" destId="{9E4BAF84-E923-491F-9B28-D816D703857C}" srcOrd="1" destOrd="0" presId="urn:microsoft.com/office/officeart/2005/8/layout/orgChart1"/>
    <dgm:cxn modelId="{8B59087B-7975-0442-A60E-A369A0A147F0}" type="presParOf" srcId="{8121FFD3-AB2C-4068-9C88-6C310E598CD2}" destId="{DFA3A3EF-C1C6-4593-BF2B-8FC7B9C35BC5}" srcOrd="1" destOrd="0" presId="urn:microsoft.com/office/officeart/2005/8/layout/orgChart1"/>
    <dgm:cxn modelId="{77C7EC2F-8109-BE4A-B964-CA9A4702FA34}" type="presParOf" srcId="{8121FFD3-AB2C-4068-9C88-6C310E598CD2}" destId="{42C5C29F-BCAB-44F0-9605-754C9D79CD57}" srcOrd="2" destOrd="0" presId="urn:microsoft.com/office/officeart/2005/8/layout/orgChart1"/>
    <dgm:cxn modelId="{0898E74D-C8F1-0941-B569-EDA987565F5B}" type="presParOf" srcId="{A293C84F-CA8F-B344-8B5F-F6DC832FEA37}" destId="{A278DC20-1420-0B4B-A4BF-BE8CA32468EC}" srcOrd="2" destOrd="0" presId="urn:microsoft.com/office/officeart/2005/8/layout/orgChart1"/>
    <dgm:cxn modelId="{07D58B11-3207-1C48-9493-BB87406AC1CC}" type="presParOf" srcId="{F70A5480-0E16-D542-AFBA-11951BC04875}" destId="{F62D1216-3817-FF44-8906-A736C338E708}" srcOrd="4" destOrd="0" presId="urn:microsoft.com/office/officeart/2005/8/layout/orgChart1"/>
    <dgm:cxn modelId="{85D90DF9-7FBA-734D-9169-7990A3A81302}" type="presParOf" srcId="{F70A5480-0E16-D542-AFBA-11951BC04875}" destId="{CEBB7E50-F97F-7A48-B597-D625CCB356E7}" srcOrd="5" destOrd="0" presId="urn:microsoft.com/office/officeart/2005/8/layout/orgChart1"/>
    <dgm:cxn modelId="{2470646C-5760-EE4E-B77B-88588B551B46}" type="presParOf" srcId="{CEBB7E50-F97F-7A48-B597-D625CCB356E7}" destId="{E5EBEFB6-1E3E-1949-9E1C-FBC8BB0FF861}" srcOrd="0" destOrd="0" presId="urn:microsoft.com/office/officeart/2005/8/layout/orgChart1"/>
    <dgm:cxn modelId="{DA947579-42A8-FA4D-82A7-B4719A5B9BBA}" type="presParOf" srcId="{E5EBEFB6-1E3E-1949-9E1C-FBC8BB0FF861}" destId="{F2C60081-02F4-6645-BA8E-E8C8B228DDED}" srcOrd="0" destOrd="0" presId="urn:microsoft.com/office/officeart/2005/8/layout/orgChart1"/>
    <dgm:cxn modelId="{A2D9BE85-1DFB-FF47-BC50-E1601C8F9581}" type="presParOf" srcId="{E5EBEFB6-1E3E-1949-9E1C-FBC8BB0FF861}" destId="{EA94A7A7-E34C-294A-970C-932C44E8D37E}" srcOrd="1" destOrd="0" presId="urn:microsoft.com/office/officeart/2005/8/layout/orgChart1"/>
    <dgm:cxn modelId="{82629362-81D3-8F43-ACD0-5C037DC45359}" type="presParOf" srcId="{CEBB7E50-F97F-7A48-B597-D625CCB356E7}" destId="{9B4363CA-0937-E343-86DC-4A980AB62C49}" srcOrd="1" destOrd="0" presId="urn:microsoft.com/office/officeart/2005/8/layout/orgChart1"/>
    <dgm:cxn modelId="{4ADF7039-D304-B141-BA52-391D349B3D86}" type="presParOf" srcId="{9B4363CA-0937-E343-86DC-4A980AB62C49}" destId="{DB1DF6D4-8B5E-E04F-93B1-D7EA9A715CFF}" srcOrd="0" destOrd="0" presId="urn:microsoft.com/office/officeart/2005/8/layout/orgChart1"/>
    <dgm:cxn modelId="{76039612-B828-164D-8EBB-8AEEE73CEE46}" type="presParOf" srcId="{9B4363CA-0937-E343-86DC-4A980AB62C49}" destId="{CE9CD98C-2061-694A-BB52-1D46BE60CEB5}" srcOrd="1" destOrd="0" presId="urn:microsoft.com/office/officeart/2005/8/layout/orgChart1"/>
    <dgm:cxn modelId="{D39EB491-72AA-454D-BC4D-5651380B4DDD}" type="presParOf" srcId="{CE9CD98C-2061-694A-BB52-1D46BE60CEB5}" destId="{92AF5A7A-98ED-3C42-AFFA-6260C88D6BC1}" srcOrd="0" destOrd="0" presId="urn:microsoft.com/office/officeart/2005/8/layout/orgChart1"/>
    <dgm:cxn modelId="{50594699-3885-AB49-8237-5216E241AB79}" type="presParOf" srcId="{92AF5A7A-98ED-3C42-AFFA-6260C88D6BC1}" destId="{B6D5E415-F2A1-9E49-BCC0-05EA25CB5A31}" srcOrd="0" destOrd="0" presId="urn:microsoft.com/office/officeart/2005/8/layout/orgChart1"/>
    <dgm:cxn modelId="{F4BD248E-B7E4-D347-889C-B98A5E5BC83C}" type="presParOf" srcId="{92AF5A7A-98ED-3C42-AFFA-6260C88D6BC1}" destId="{870D795F-C66A-CE4B-982D-3A00CE71D04F}" srcOrd="1" destOrd="0" presId="urn:microsoft.com/office/officeart/2005/8/layout/orgChart1"/>
    <dgm:cxn modelId="{B5ED8A7C-AC76-E54F-8FC3-D4AC9D61E491}" type="presParOf" srcId="{CE9CD98C-2061-694A-BB52-1D46BE60CEB5}" destId="{95EC1E70-2A6F-5842-A3FF-4D23D5C479EC}" srcOrd="1" destOrd="0" presId="urn:microsoft.com/office/officeart/2005/8/layout/orgChart1"/>
    <dgm:cxn modelId="{8502532C-4B93-D84D-802A-623727692583}" type="presParOf" srcId="{CE9CD98C-2061-694A-BB52-1D46BE60CEB5}" destId="{643C58D6-A835-E04E-8B87-83F8FA6F78C0}" srcOrd="2" destOrd="0" presId="urn:microsoft.com/office/officeart/2005/8/layout/orgChart1"/>
    <dgm:cxn modelId="{90C735FA-FDEC-AE46-99AC-DA880AE39029}" type="presParOf" srcId="{9B4363CA-0937-E343-86DC-4A980AB62C49}" destId="{A8851EDE-192E-C541-81CB-0E1D94C85BCA}" srcOrd="2" destOrd="0" presId="urn:microsoft.com/office/officeart/2005/8/layout/orgChart1"/>
    <dgm:cxn modelId="{2479652D-F14A-8A4B-89D6-60EDB7B986F9}" type="presParOf" srcId="{9B4363CA-0937-E343-86DC-4A980AB62C49}" destId="{21E2C17F-3712-DD4D-AD67-C4FFA6A1F154}" srcOrd="3" destOrd="0" presId="urn:microsoft.com/office/officeart/2005/8/layout/orgChart1"/>
    <dgm:cxn modelId="{2017BBE5-50CC-BB45-B53F-87B207B2E278}" type="presParOf" srcId="{21E2C17F-3712-DD4D-AD67-C4FFA6A1F154}" destId="{29C575CD-D8F7-0C4D-823C-0D91E3326A99}" srcOrd="0" destOrd="0" presId="urn:microsoft.com/office/officeart/2005/8/layout/orgChart1"/>
    <dgm:cxn modelId="{0982BB56-E207-5342-8D2F-55BB07103B8C}" type="presParOf" srcId="{29C575CD-D8F7-0C4D-823C-0D91E3326A99}" destId="{A246E0D0-48EF-5F44-A9C0-C0406070DBC7}" srcOrd="0" destOrd="0" presId="urn:microsoft.com/office/officeart/2005/8/layout/orgChart1"/>
    <dgm:cxn modelId="{6E92CC5F-826D-7B49-99A5-B0F5C1B90D96}" type="presParOf" srcId="{29C575CD-D8F7-0C4D-823C-0D91E3326A99}" destId="{614BF686-65C9-C84C-9B43-7AC309A544C7}" srcOrd="1" destOrd="0" presId="urn:microsoft.com/office/officeart/2005/8/layout/orgChart1"/>
    <dgm:cxn modelId="{AB0F4843-2693-2849-A355-56794FD4B7CE}" type="presParOf" srcId="{21E2C17F-3712-DD4D-AD67-C4FFA6A1F154}" destId="{1C5E2D62-D594-6441-870B-33A6B0933494}" srcOrd="1" destOrd="0" presId="urn:microsoft.com/office/officeart/2005/8/layout/orgChart1"/>
    <dgm:cxn modelId="{EC7B5B38-BDFB-AA41-9430-F2C7B752DD72}" type="presParOf" srcId="{21E2C17F-3712-DD4D-AD67-C4FFA6A1F154}" destId="{5E873CDC-3034-6340-80EF-E0821134C01D}" srcOrd="2" destOrd="0" presId="urn:microsoft.com/office/officeart/2005/8/layout/orgChart1"/>
    <dgm:cxn modelId="{C8730427-D572-104E-BE5D-AAB3FB38E259}" type="presParOf" srcId="{9B4363CA-0937-E343-86DC-4A980AB62C49}" destId="{226071AD-6726-474E-B548-CDC8383B21F6}" srcOrd="4" destOrd="0" presId="urn:microsoft.com/office/officeart/2005/8/layout/orgChart1"/>
    <dgm:cxn modelId="{357458BE-D398-2147-8E64-8B2C4D1B46B1}" type="presParOf" srcId="{9B4363CA-0937-E343-86DC-4A980AB62C49}" destId="{D99ADBBC-07DF-4AF5-8E71-429BF4474ABB}" srcOrd="5" destOrd="0" presId="urn:microsoft.com/office/officeart/2005/8/layout/orgChart1"/>
    <dgm:cxn modelId="{3FE058B6-BEF0-3542-8892-8E4B319651E0}" type="presParOf" srcId="{D99ADBBC-07DF-4AF5-8E71-429BF4474ABB}" destId="{34DD02A3-3815-42E6-B411-8DD7ECDC21DF}" srcOrd="0" destOrd="0" presId="urn:microsoft.com/office/officeart/2005/8/layout/orgChart1"/>
    <dgm:cxn modelId="{E66466A9-C27A-7A42-9F74-35C123E4FD16}" type="presParOf" srcId="{34DD02A3-3815-42E6-B411-8DD7ECDC21DF}" destId="{734DFC55-D9E1-4AF2-8146-B8648A1D43FE}" srcOrd="0" destOrd="0" presId="urn:microsoft.com/office/officeart/2005/8/layout/orgChart1"/>
    <dgm:cxn modelId="{F96E6E92-3E4C-1349-A4C5-E2F459F344BA}" type="presParOf" srcId="{34DD02A3-3815-42E6-B411-8DD7ECDC21DF}" destId="{EBCE2C4E-B85D-4537-BEDE-46F1E17BCF69}" srcOrd="1" destOrd="0" presId="urn:microsoft.com/office/officeart/2005/8/layout/orgChart1"/>
    <dgm:cxn modelId="{B5E1AFCE-4CC4-0F40-88DF-5C29D2C3F034}" type="presParOf" srcId="{D99ADBBC-07DF-4AF5-8E71-429BF4474ABB}" destId="{B8EBBAC8-2B44-452B-A99B-B01218EBE59D}" srcOrd="1" destOrd="0" presId="urn:microsoft.com/office/officeart/2005/8/layout/orgChart1"/>
    <dgm:cxn modelId="{EE2314A7-7043-0A49-A1CF-7AECBFEAD778}" type="presParOf" srcId="{D99ADBBC-07DF-4AF5-8E71-429BF4474ABB}" destId="{1988CC35-5EDE-4A90-8CEE-9BB52B16ACC7}" srcOrd="2" destOrd="0" presId="urn:microsoft.com/office/officeart/2005/8/layout/orgChart1"/>
    <dgm:cxn modelId="{39E25087-0DC4-0D4B-B229-B4F15BA85BA5}" type="presParOf" srcId="{9B4363CA-0937-E343-86DC-4A980AB62C49}" destId="{8A760E72-F305-4E38-A676-22196B988D9D}" srcOrd="6" destOrd="0" presId="urn:microsoft.com/office/officeart/2005/8/layout/orgChart1"/>
    <dgm:cxn modelId="{5B244E0F-09CD-F640-A3E9-578DB47363E1}" type="presParOf" srcId="{9B4363CA-0937-E343-86DC-4A980AB62C49}" destId="{7188F4F4-618E-41A2-A397-F5FFF6B2A312}" srcOrd="7" destOrd="0" presId="urn:microsoft.com/office/officeart/2005/8/layout/orgChart1"/>
    <dgm:cxn modelId="{AE290450-7D98-CB4D-8806-26BD4CD6E760}" type="presParOf" srcId="{7188F4F4-618E-41A2-A397-F5FFF6B2A312}" destId="{8E8E4709-5CA3-47ED-BFD7-1108ABB49D56}" srcOrd="0" destOrd="0" presId="urn:microsoft.com/office/officeart/2005/8/layout/orgChart1"/>
    <dgm:cxn modelId="{46E4B4AC-7B8C-2C4F-AA5E-1BA96709870E}" type="presParOf" srcId="{8E8E4709-5CA3-47ED-BFD7-1108ABB49D56}" destId="{52E1C8C6-FC07-416F-8AD2-AC860187346A}" srcOrd="0" destOrd="0" presId="urn:microsoft.com/office/officeart/2005/8/layout/orgChart1"/>
    <dgm:cxn modelId="{5E60F3E0-A334-C64A-9115-95CAEFB318FB}" type="presParOf" srcId="{8E8E4709-5CA3-47ED-BFD7-1108ABB49D56}" destId="{E5C58AEE-D01B-4EEC-A699-2E1D7608CCEF}" srcOrd="1" destOrd="0" presId="urn:microsoft.com/office/officeart/2005/8/layout/orgChart1"/>
    <dgm:cxn modelId="{D0FCB93A-B940-9D4A-816F-541D6346B0E5}" type="presParOf" srcId="{7188F4F4-618E-41A2-A397-F5FFF6B2A312}" destId="{40BC0FC1-6A49-4BDA-9511-C0277798D5F6}" srcOrd="1" destOrd="0" presId="urn:microsoft.com/office/officeart/2005/8/layout/orgChart1"/>
    <dgm:cxn modelId="{1A260A92-0352-9248-AB63-F3411DA72884}" type="presParOf" srcId="{7188F4F4-618E-41A2-A397-F5FFF6B2A312}" destId="{5D70CB79-57D1-4106-9B00-BF42A283844F}" srcOrd="2" destOrd="0" presId="urn:microsoft.com/office/officeart/2005/8/layout/orgChart1"/>
    <dgm:cxn modelId="{4B4D8F45-D402-F64F-AA3A-FABB81E0618D}" type="presParOf" srcId="{9B4363CA-0937-E343-86DC-4A980AB62C49}" destId="{82739861-513D-DF4E-B4FD-D5E288CC130A}" srcOrd="8" destOrd="0" presId="urn:microsoft.com/office/officeart/2005/8/layout/orgChart1"/>
    <dgm:cxn modelId="{633AF110-1C84-4043-8AEF-28C762AD65C1}" type="presParOf" srcId="{9B4363CA-0937-E343-86DC-4A980AB62C49}" destId="{2CD2E734-640F-CC43-A1F5-A6F3926A33C1}" srcOrd="9" destOrd="0" presId="urn:microsoft.com/office/officeart/2005/8/layout/orgChart1"/>
    <dgm:cxn modelId="{140FD91E-A6A2-F24D-84D7-4FE03EC17C97}" type="presParOf" srcId="{2CD2E734-640F-CC43-A1F5-A6F3926A33C1}" destId="{8DB6B8EB-A319-AF45-98C5-20A6A77FA1AD}" srcOrd="0" destOrd="0" presId="urn:microsoft.com/office/officeart/2005/8/layout/orgChart1"/>
    <dgm:cxn modelId="{E08315A4-AC3F-3343-A83D-DBDAEBC222D3}" type="presParOf" srcId="{8DB6B8EB-A319-AF45-98C5-20A6A77FA1AD}" destId="{2DB29D67-7A8A-8C49-8BC9-847C4A43C9BE}" srcOrd="0" destOrd="0" presId="urn:microsoft.com/office/officeart/2005/8/layout/orgChart1"/>
    <dgm:cxn modelId="{BDD50CBD-29C4-8447-AF05-7956E280882F}" type="presParOf" srcId="{8DB6B8EB-A319-AF45-98C5-20A6A77FA1AD}" destId="{98555365-6AEB-E149-9DE8-82C06B201ECF}" srcOrd="1" destOrd="0" presId="urn:microsoft.com/office/officeart/2005/8/layout/orgChart1"/>
    <dgm:cxn modelId="{D22B14B1-83C9-1745-8319-7FEAB9B169F4}" type="presParOf" srcId="{2CD2E734-640F-CC43-A1F5-A6F3926A33C1}" destId="{D647AEA9-CF1A-514F-B9C4-88284460835F}" srcOrd="1" destOrd="0" presId="urn:microsoft.com/office/officeart/2005/8/layout/orgChart1"/>
    <dgm:cxn modelId="{45A4728B-3D04-4441-B2BB-D3A3F41C1EBE}" type="presParOf" srcId="{2CD2E734-640F-CC43-A1F5-A6F3926A33C1}" destId="{3E5073CF-F1A5-F34A-9BF8-0A587B78DA3C}" srcOrd="2" destOrd="0" presId="urn:microsoft.com/office/officeart/2005/8/layout/orgChart1"/>
    <dgm:cxn modelId="{FD8E6577-3AC1-2343-837B-045DD234C79F}" type="presParOf" srcId="{9B4363CA-0937-E343-86DC-4A980AB62C49}" destId="{601494FB-FB03-6E4D-8FB7-A59DCFE7B9AE}" srcOrd="10" destOrd="0" presId="urn:microsoft.com/office/officeart/2005/8/layout/orgChart1"/>
    <dgm:cxn modelId="{0C81AA91-DC5E-3348-8C87-F18F7FE7A4BF}" type="presParOf" srcId="{9B4363CA-0937-E343-86DC-4A980AB62C49}" destId="{B5F2DAAA-7608-4246-870F-BC865EC2D544}" srcOrd="11" destOrd="0" presId="urn:microsoft.com/office/officeart/2005/8/layout/orgChart1"/>
    <dgm:cxn modelId="{7A7D2CB6-024A-E547-BE50-00AABE711F4F}" type="presParOf" srcId="{B5F2DAAA-7608-4246-870F-BC865EC2D544}" destId="{0A2E614D-5D06-2E4B-ACE6-B696B0C08ED4}" srcOrd="0" destOrd="0" presId="urn:microsoft.com/office/officeart/2005/8/layout/orgChart1"/>
    <dgm:cxn modelId="{7E873E66-1584-9E42-A30B-802DEFFF2C5D}" type="presParOf" srcId="{0A2E614D-5D06-2E4B-ACE6-B696B0C08ED4}" destId="{EBB30297-EBBC-5643-B5BC-FC737F38BC0A}" srcOrd="0" destOrd="0" presId="urn:microsoft.com/office/officeart/2005/8/layout/orgChart1"/>
    <dgm:cxn modelId="{60698CC2-7E78-4C40-BAFF-AE878881A5CE}" type="presParOf" srcId="{0A2E614D-5D06-2E4B-ACE6-B696B0C08ED4}" destId="{9F7DF4F8-7EFD-D242-B243-BDDCC43214DF}" srcOrd="1" destOrd="0" presId="urn:microsoft.com/office/officeart/2005/8/layout/orgChart1"/>
    <dgm:cxn modelId="{FF644F50-5C26-894B-AD22-3E2BB6AE6318}" type="presParOf" srcId="{B5F2DAAA-7608-4246-870F-BC865EC2D544}" destId="{108FB40C-4D3A-F349-9325-46F729A2B652}" srcOrd="1" destOrd="0" presId="urn:microsoft.com/office/officeart/2005/8/layout/orgChart1"/>
    <dgm:cxn modelId="{28B8A713-0842-7F4B-9CC6-F280226F3F2A}" type="presParOf" srcId="{B5F2DAAA-7608-4246-870F-BC865EC2D544}" destId="{46771EC9-A2BB-AA40-B8F3-A9658C64F107}" srcOrd="2" destOrd="0" presId="urn:microsoft.com/office/officeart/2005/8/layout/orgChart1"/>
    <dgm:cxn modelId="{F06CA6C5-3F22-6443-A204-63B8BD5CA268}" type="presParOf" srcId="{CEBB7E50-F97F-7A48-B597-D625CCB356E7}" destId="{4BB4FB71-5417-0A46-815D-9D7940A3B9C4}" srcOrd="2" destOrd="0" presId="urn:microsoft.com/office/officeart/2005/8/layout/orgChart1"/>
    <dgm:cxn modelId="{B243F9E8-1530-E748-88DB-E6EBB744B649}" type="presParOf" srcId="{F70A5480-0E16-D542-AFBA-11951BC04875}" destId="{B19DC539-B9C3-8744-95B8-9DBA5C911D7C}" srcOrd="6" destOrd="0" presId="urn:microsoft.com/office/officeart/2005/8/layout/orgChart1"/>
    <dgm:cxn modelId="{0B667628-F676-8849-ABB5-11401FDC78EF}" type="presParOf" srcId="{F70A5480-0E16-D542-AFBA-11951BC04875}" destId="{11FA9F9B-49B9-F643-B960-B1896FFD9BD7}" srcOrd="7" destOrd="0" presId="urn:microsoft.com/office/officeart/2005/8/layout/orgChart1"/>
    <dgm:cxn modelId="{7ADD9DFC-635C-634E-A3B6-3979F78F2278}" type="presParOf" srcId="{11FA9F9B-49B9-F643-B960-B1896FFD9BD7}" destId="{B75DF220-E120-4D49-A178-01D86D8687BC}" srcOrd="0" destOrd="0" presId="urn:microsoft.com/office/officeart/2005/8/layout/orgChart1"/>
    <dgm:cxn modelId="{D6621883-9EE7-3149-A85F-4D074385B782}" type="presParOf" srcId="{B75DF220-E120-4D49-A178-01D86D8687BC}" destId="{A062BD89-26CD-DA49-95C1-43C6FDA69FC1}" srcOrd="0" destOrd="0" presId="urn:microsoft.com/office/officeart/2005/8/layout/orgChart1"/>
    <dgm:cxn modelId="{609D1F2A-F6A1-134C-9DF3-BC74077E95BC}" type="presParOf" srcId="{B75DF220-E120-4D49-A178-01D86D8687BC}" destId="{740AD5E1-435B-2749-9DD4-BC42BAD308B5}" srcOrd="1" destOrd="0" presId="urn:microsoft.com/office/officeart/2005/8/layout/orgChart1"/>
    <dgm:cxn modelId="{39FEA794-D229-944B-B3C5-283FBEFE0134}" type="presParOf" srcId="{11FA9F9B-49B9-F643-B960-B1896FFD9BD7}" destId="{F361C993-A306-E248-A6BF-4F819B2F397F}" srcOrd="1" destOrd="0" presId="urn:microsoft.com/office/officeart/2005/8/layout/orgChart1"/>
    <dgm:cxn modelId="{9AF0BCAB-D151-6241-9EA5-C5064122A8D1}" type="presParOf" srcId="{F361C993-A306-E248-A6BF-4F819B2F397F}" destId="{E16C4FDD-694A-7C49-9886-02D46F57123B}" srcOrd="0" destOrd="0" presId="urn:microsoft.com/office/officeart/2005/8/layout/orgChart1"/>
    <dgm:cxn modelId="{D4A020D4-32EB-B449-9044-FD426793E274}" type="presParOf" srcId="{F361C993-A306-E248-A6BF-4F819B2F397F}" destId="{A0A14002-D313-8344-954E-54F3DBB72BB0}" srcOrd="1" destOrd="0" presId="urn:microsoft.com/office/officeart/2005/8/layout/orgChart1"/>
    <dgm:cxn modelId="{D45073DF-B95D-5A4C-981F-878468325C85}" type="presParOf" srcId="{A0A14002-D313-8344-954E-54F3DBB72BB0}" destId="{6714C747-74FE-314A-8ED8-44562304C157}" srcOrd="0" destOrd="0" presId="urn:microsoft.com/office/officeart/2005/8/layout/orgChart1"/>
    <dgm:cxn modelId="{3DCF3314-27EE-0044-B1B8-B05B9F014C80}" type="presParOf" srcId="{6714C747-74FE-314A-8ED8-44562304C157}" destId="{30AD3FDF-FD58-2B4F-9851-AA6F1721C581}" srcOrd="0" destOrd="0" presId="urn:microsoft.com/office/officeart/2005/8/layout/orgChart1"/>
    <dgm:cxn modelId="{49831CAE-198A-1D47-B7CB-0252B11CCBD5}" type="presParOf" srcId="{6714C747-74FE-314A-8ED8-44562304C157}" destId="{97C7EA05-C7F5-4844-A7C4-7AFC4E27E278}" srcOrd="1" destOrd="0" presId="urn:microsoft.com/office/officeart/2005/8/layout/orgChart1"/>
    <dgm:cxn modelId="{4AE60CDE-208B-B84F-897D-BE7B1E1F37F3}" type="presParOf" srcId="{A0A14002-D313-8344-954E-54F3DBB72BB0}" destId="{B318501E-6F3B-AD40-90D8-7ACC863F3EBB}" srcOrd="1" destOrd="0" presId="urn:microsoft.com/office/officeart/2005/8/layout/orgChart1"/>
    <dgm:cxn modelId="{0C8BCC84-88CA-7141-B89E-D80E65B15D2D}" type="presParOf" srcId="{A0A14002-D313-8344-954E-54F3DBB72BB0}" destId="{BF96E245-B736-E841-B8B7-DC19B7008B9B}" srcOrd="2" destOrd="0" presId="urn:microsoft.com/office/officeart/2005/8/layout/orgChart1"/>
    <dgm:cxn modelId="{FE62CBE1-B9F7-304A-BD62-FD60EAB4A823}" type="presParOf" srcId="{F361C993-A306-E248-A6BF-4F819B2F397F}" destId="{5B8A09B1-B975-8944-AE45-7F20290AFE53}" srcOrd="2" destOrd="0" presId="urn:microsoft.com/office/officeart/2005/8/layout/orgChart1"/>
    <dgm:cxn modelId="{D005F59D-427D-DE44-AC05-0F6D44969D8E}" type="presParOf" srcId="{F361C993-A306-E248-A6BF-4F819B2F397F}" destId="{B46B0EB9-F913-074B-919E-4B19A447C5D5}" srcOrd="3" destOrd="0" presId="urn:microsoft.com/office/officeart/2005/8/layout/orgChart1"/>
    <dgm:cxn modelId="{E05FE62D-6A4D-C644-AEB4-66EB2876AD2C}" type="presParOf" srcId="{B46B0EB9-F913-074B-919E-4B19A447C5D5}" destId="{144C3E82-85B6-AF46-9289-AB714835A674}" srcOrd="0" destOrd="0" presId="urn:microsoft.com/office/officeart/2005/8/layout/orgChart1"/>
    <dgm:cxn modelId="{6EB09811-F7F6-D249-8980-78C907158DA1}" type="presParOf" srcId="{144C3E82-85B6-AF46-9289-AB714835A674}" destId="{FE6C9EC2-E892-A94C-BE56-FE8993F80F4E}" srcOrd="0" destOrd="0" presId="urn:microsoft.com/office/officeart/2005/8/layout/orgChart1"/>
    <dgm:cxn modelId="{4610AB92-6082-184E-BC0F-9C922103BEE8}" type="presParOf" srcId="{144C3E82-85B6-AF46-9289-AB714835A674}" destId="{886096DA-F316-E34E-AD9B-7489FEB6674D}" srcOrd="1" destOrd="0" presId="urn:microsoft.com/office/officeart/2005/8/layout/orgChart1"/>
    <dgm:cxn modelId="{B2C79AB0-269C-174F-95FA-BCFF269F0100}" type="presParOf" srcId="{B46B0EB9-F913-074B-919E-4B19A447C5D5}" destId="{EDB8C4A7-6E20-7441-BC56-4E217B2C0F47}" srcOrd="1" destOrd="0" presId="urn:microsoft.com/office/officeart/2005/8/layout/orgChart1"/>
    <dgm:cxn modelId="{655DCC38-1A3C-C44B-9932-6D8DBA6B0058}" type="presParOf" srcId="{B46B0EB9-F913-074B-919E-4B19A447C5D5}" destId="{6C87E1FE-9CD5-564B-AF6B-6311A53AE60C}" srcOrd="2" destOrd="0" presId="urn:microsoft.com/office/officeart/2005/8/layout/orgChart1"/>
    <dgm:cxn modelId="{BD022841-B4D2-AA48-B941-A13CD49AC2BD}" type="presParOf" srcId="{F361C993-A306-E248-A6BF-4F819B2F397F}" destId="{AB089D04-5601-8944-B5F1-8DDC69ED21D4}" srcOrd="4" destOrd="0" presId="urn:microsoft.com/office/officeart/2005/8/layout/orgChart1"/>
    <dgm:cxn modelId="{0DB15E70-CFC4-1640-A269-F333C6F934EB}" type="presParOf" srcId="{F361C993-A306-E248-A6BF-4F819B2F397F}" destId="{F5CD72F1-AE60-E749-B220-E44F96D13E87}" srcOrd="5" destOrd="0" presId="urn:microsoft.com/office/officeart/2005/8/layout/orgChart1"/>
    <dgm:cxn modelId="{6BFD4C4C-C1F4-734A-966D-2F3039DA07E3}" type="presParOf" srcId="{F5CD72F1-AE60-E749-B220-E44F96D13E87}" destId="{1E321F56-1FB1-F14C-A2D5-6544059EF9E8}" srcOrd="0" destOrd="0" presId="urn:microsoft.com/office/officeart/2005/8/layout/orgChart1"/>
    <dgm:cxn modelId="{8325E538-A717-BE43-BA1F-B6BCE22D6DC9}" type="presParOf" srcId="{1E321F56-1FB1-F14C-A2D5-6544059EF9E8}" destId="{0FEBDA4B-1093-804C-8789-DCBC6730E102}" srcOrd="0" destOrd="0" presId="urn:microsoft.com/office/officeart/2005/8/layout/orgChart1"/>
    <dgm:cxn modelId="{D43D61ED-8FF2-A242-A897-0FF1B3B053CE}" type="presParOf" srcId="{1E321F56-1FB1-F14C-A2D5-6544059EF9E8}" destId="{386368ED-CBDD-7D42-8150-041D72AEBFD2}" srcOrd="1" destOrd="0" presId="urn:microsoft.com/office/officeart/2005/8/layout/orgChart1"/>
    <dgm:cxn modelId="{F0927E04-1E97-3A45-9124-BD517E9A3282}" type="presParOf" srcId="{F5CD72F1-AE60-E749-B220-E44F96D13E87}" destId="{950E48DD-3246-7349-BB22-1F90469ED990}" srcOrd="1" destOrd="0" presId="urn:microsoft.com/office/officeart/2005/8/layout/orgChart1"/>
    <dgm:cxn modelId="{4C56F584-FA45-7143-82F0-B2C7502EB260}" type="presParOf" srcId="{F5CD72F1-AE60-E749-B220-E44F96D13E87}" destId="{6FBCCB75-CFCD-834C-920B-5C56AEBF543F}" srcOrd="2" destOrd="0" presId="urn:microsoft.com/office/officeart/2005/8/layout/orgChart1"/>
    <dgm:cxn modelId="{845A9D8C-5B55-3D4B-AC56-9DA72AC4D6B7}" type="presParOf" srcId="{F361C993-A306-E248-A6BF-4F819B2F397F}" destId="{46298EFA-1AF1-4AA6-A953-B3667DCB4640}" srcOrd="6" destOrd="0" presId="urn:microsoft.com/office/officeart/2005/8/layout/orgChart1"/>
    <dgm:cxn modelId="{344F1F1E-04E6-E146-8CB8-7E49CD8573DD}" type="presParOf" srcId="{F361C993-A306-E248-A6BF-4F819B2F397F}" destId="{304A1514-4B1E-4815-8BBA-D5197608AE47}" srcOrd="7" destOrd="0" presId="urn:microsoft.com/office/officeart/2005/8/layout/orgChart1"/>
    <dgm:cxn modelId="{C3AED0A2-48FC-8441-879B-47C1EB7FEFBF}" type="presParOf" srcId="{304A1514-4B1E-4815-8BBA-D5197608AE47}" destId="{5B7A643D-6345-46DE-BE31-6F6673A6D8E3}" srcOrd="0" destOrd="0" presId="urn:microsoft.com/office/officeart/2005/8/layout/orgChart1"/>
    <dgm:cxn modelId="{5EE756CB-8D32-D746-BBB4-FF5231AAC6ED}" type="presParOf" srcId="{5B7A643D-6345-46DE-BE31-6F6673A6D8E3}" destId="{8D35EF49-CBFB-4829-A9F0-E56EB345E38A}" srcOrd="0" destOrd="0" presId="urn:microsoft.com/office/officeart/2005/8/layout/orgChart1"/>
    <dgm:cxn modelId="{2D28B453-4BBE-3A43-9462-F602A631C554}" type="presParOf" srcId="{5B7A643D-6345-46DE-BE31-6F6673A6D8E3}" destId="{B16996EF-5E88-46C7-A4FC-9B99413CA6DB}" srcOrd="1" destOrd="0" presId="urn:microsoft.com/office/officeart/2005/8/layout/orgChart1"/>
    <dgm:cxn modelId="{458A5BC0-747B-BA43-AD0E-62D7E03B19AF}" type="presParOf" srcId="{304A1514-4B1E-4815-8BBA-D5197608AE47}" destId="{3AE3EBC3-C015-452D-A7F1-7841608EF559}" srcOrd="1" destOrd="0" presId="urn:microsoft.com/office/officeart/2005/8/layout/orgChart1"/>
    <dgm:cxn modelId="{BC3BEAA0-04D6-C743-8A34-1FB41DC6EDAA}" type="presParOf" srcId="{304A1514-4B1E-4815-8BBA-D5197608AE47}" destId="{8F624EC0-09F1-471D-B3E4-5473E808F5A0}" srcOrd="2" destOrd="0" presId="urn:microsoft.com/office/officeart/2005/8/layout/orgChart1"/>
    <dgm:cxn modelId="{D2A44631-3551-6546-BD66-F703B55A6A9A}" type="presParOf" srcId="{11FA9F9B-49B9-F643-B960-B1896FFD9BD7}" destId="{4096BCAA-C1CE-AD42-A159-DDFBCD788BC5}" srcOrd="2" destOrd="0" presId="urn:microsoft.com/office/officeart/2005/8/layout/orgChart1"/>
    <dgm:cxn modelId="{C5451884-7765-864B-A729-FF522204C6C4}" type="presParOf" srcId="{50E1A6EA-77A0-1B47-A16D-703FF2A54331}" destId="{CC007F05-E2C9-7F4C-B848-DFBFC1E7F6E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5F1001-AC45-4D6E-86E4-469CF01658A4}" type="doc">
      <dgm:prSet loTypeId="urn:microsoft.com/office/officeart/2009/layout/CircleArrowProcess" loCatId="process" qsTypeId="urn:microsoft.com/office/officeart/2005/8/quickstyle/simple1" qsCatId="simple" csTypeId="urn:microsoft.com/office/officeart/2005/8/colors/colorful3" csCatId="colorful" phldr="1"/>
      <dgm:spPr/>
      <dgm:t>
        <a:bodyPr/>
        <a:lstStyle/>
        <a:p>
          <a:endParaRPr lang="tr-TR"/>
        </a:p>
      </dgm:t>
    </dgm:pt>
    <dgm:pt modelId="{A606B9DC-13D7-4BE6-80A1-9BD50AD72944}">
      <dgm:prSet phldrT="[Metin]"/>
      <dgm:spPr/>
      <dgm:t>
        <a:bodyPr/>
        <a:lstStyle/>
        <a:p>
          <a:r>
            <a:rPr lang="tr-TR">
              <a:latin typeface="Garamond" panose="02020404030301010803" pitchFamily="18" charset="0"/>
              <a:cs typeface="Times New Roman" panose="02020603050405020304" pitchFamily="18" charset="0"/>
            </a:rPr>
            <a:t>2007-2010</a:t>
          </a:r>
        </a:p>
      </dgm:t>
    </dgm:pt>
    <dgm:pt modelId="{986F81BB-47A9-45B5-A15D-3D51FD0C88AD}" type="parTrans" cxnId="{3D99F0BC-BEB9-482F-863D-65B2D3F7BDDF}">
      <dgm:prSet/>
      <dgm:spPr/>
      <dgm:t>
        <a:bodyPr/>
        <a:lstStyle/>
        <a:p>
          <a:endParaRPr lang="tr-TR">
            <a:latin typeface="Times New Roman" panose="02020603050405020304" pitchFamily="18" charset="0"/>
            <a:cs typeface="Times New Roman" panose="02020603050405020304" pitchFamily="18" charset="0"/>
          </a:endParaRPr>
        </a:p>
      </dgm:t>
    </dgm:pt>
    <dgm:pt modelId="{EACBBA45-D420-45A2-AB7E-0F2564D34197}" type="sibTrans" cxnId="{3D99F0BC-BEB9-482F-863D-65B2D3F7BDDF}">
      <dgm:prSet/>
      <dgm:spPr/>
      <dgm:t>
        <a:bodyPr/>
        <a:lstStyle/>
        <a:p>
          <a:endParaRPr lang="tr-TR">
            <a:latin typeface="Times New Roman" panose="02020603050405020304" pitchFamily="18" charset="0"/>
            <a:cs typeface="Times New Roman" panose="02020603050405020304" pitchFamily="18" charset="0"/>
          </a:endParaRPr>
        </a:p>
      </dgm:t>
    </dgm:pt>
    <dgm:pt modelId="{D75CBB6D-5794-45DE-95B8-67F4478E7E62}">
      <dgm:prSet phldrT="[Metin]"/>
      <dgm:spPr/>
      <dgm:t>
        <a:bodyPr/>
        <a:lstStyle/>
        <a:p>
          <a:r>
            <a:rPr lang="tr-TR">
              <a:latin typeface="Garamond" panose="02020404030301010803" pitchFamily="18" charset="0"/>
              <a:cs typeface="Times New Roman" panose="02020603050405020304" pitchFamily="18" charset="0"/>
            </a:rPr>
            <a:t>2012-2015</a:t>
          </a:r>
        </a:p>
      </dgm:t>
    </dgm:pt>
    <dgm:pt modelId="{6DB047D0-81EF-49A9-B475-7827BD39142B}" type="parTrans" cxnId="{9189B5F2-08DD-4733-80D2-16601C381416}">
      <dgm:prSet/>
      <dgm:spPr/>
      <dgm:t>
        <a:bodyPr/>
        <a:lstStyle/>
        <a:p>
          <a:endParaRPr lang="tr-TR">
            <a:latin typeface="Times New Roman" panose="02020603050405020304" pitchFamily="18" charset="0"/>
            <a:cs typeface="Times New Roman" panose="02020603050405020304" pitchFamily="18" charset="0"/>
          </a:endParaRPr>
        </a:p>
      </dgm:t>
    </dgm:pt>
    <dgm:pt modelId="{C0641F96-70CE-410C-B8CA-72E7E1A8C89F}" type="sibTrans" cxnId="{9189B5F2-08DD-4733-80D2-16601C381416}">
      <dgm:prSet/>
      <dgm:spPr/>
      <dgm:t>
        <a:bodyPr/>
        <a:lstStyle/>
        <a:p>
          <a:endParaRPr lang="tr-TR">
            <a:latin typeface="Times New Roman" panose="02020603050405020304" pitchFamily="18" charset="0"/>
            <a:cs typeface="Times New Roman" panose="02020603050405020304" pitchFamily="18" charset="0"/>
          </a:endParaRPr>
        </a:p>
      </dgm:t>
    </dgm:pt>
    <dgm:pt modelId="{498342F8-4363-450C-96F9-FDE2B7FD0452}">
      <dgm:prSet phldrT="[Metin]" custT="1"/>
      <dgm:spPr/>
      <dgm:t>
        <a:bodyPr/>
        <a:lstStyle/>
        <a:p>
          <a:r>
            <a:rPr lang="tr-TR" sz="2400" b="1">
              <a:latin typeface="Garamond" panose="02020404030301010803" pitchFamily="18" charset="0"/>
              <a:cs typeface="Times New Roman" panose="02020603050405020304" pitchFamily="18" charset="0"/>
            </a:rPr>
            <a:t>2016-2020</a:t>
          </a:r>
        </a:p>
      </dgm:t>
    </dgm:pt>
    <dgm:pt modelId="{BABBCA01-B028-41B2-A5C0-10D4C13E84EA}" type="parTrans" cxnId="{979148B3-C49E-41FC-84EA-6027747D3B95}">
      <dgm:prSet/>
      <dgm:spPr/>
      <dgm:t>
        <a:bodyPr/>
        <a:lstStyle/>
        <a:p>
          <a:endParaRPr lang="tr-TR">
            <a:latin typeface="Times New Roman" panose="02020603050405020304" pitchFamily="18" charset="0"/>
            <a:cs typeface="Times New Roman" panose="02020603050405020304" pitchFamily="18" charset="0"/>
          </a:endParaRPr>
        </a:p>
      </dgm:t>
    </dgm:pt>
    <dgm:pt modelId="{670E7B05-F9D0-4A30-9A92-4BB4EB52E932}" type="sibTrans" cxnId="{979148B3-C49E-41FC-84EA-6027747D3B95}">
      <dgm:prSet/>
      <dgm:spPr/>
      <dgm:t>
        <a:bodyPr/>
        <a:lstStyle/>
        <a:p>
          <a:endParaRPr lang="tr-TR">
            <a:latin typeface="Times New Roman" panose="02020603050405020304" pitchFamily="18" charset="0"/>
            <a:cs typeface="Times New Roman" panose="02020603050405020304" pitchFamily="18" charset="0"/>
          </a:endParaRPr>
        </a:p>
      </dgm:t>
    </dgm:pt>
    <dgm:pt modelId="{5025659A-ABE2-42AD-845B-F80D5F24C913}">
      <dgm:prSet phldrT="[Metin]" custT="1"/>
      <dgm:spPr/>
      <dgm:t>
        <a:bodyPr/>
        <a:lstStyle/>
        <a:p>
          <a:r>
            <a:rPr lang="tr-TR" sz="2000">
              <a:latin typeface="Garamond" panose="02020404030301010803" pitchFamily="18" charset="0"/>
              <a:cs typeface="Times New Roman" panose="02020603050405020304" pitchFamily="18" charset="0"/>
            </a:rPr>
            <a:t>2021-2025 </a:t>
          </a:r>
          <a:r>
            <a:rPr lang="tr-TR" sz="1600" i="1">
              <a:latin typeface="Garamond" panose="02020404030301010803" pitchFamily="18" charset="0"/>
              <a:cs typeface="Times New Roman" panose="02020603050405020304" pitchFamily="18" charset="0"/>
            </a:rPr>
            <a:t>(hazırlanmakta)</a:t>
          </a:r>
        </a:p>
      </dgm:t>
    </dgm:pt>
    <dgm:pt modelId="{D3D8C00E-B6EE-4470-9662-FCADDECEB15D}" type="parTrans" cxnId="{A8DC6235-1206-411C-B74B-0DB5335D162B}">
      <dgm:prSet/>
      <dgm:spPr/>
      <dgm:t>
        <a:bodyPr/>
        <a:lstStyle/>
        <a:p>
          <a:endParaRPr lang="tr-TR"/>
        </a:p>
      </dgm:t>
    </dgm:pt>
    <dgm:pt modelId="{40A1C053-AF71-459C-805E-3F21B2375F8B}" type="sibTrans" cxnId="{A8DC6235-1206-411C-B74B-0DB5335D162B}">
      <dgm:prSet/>
      <dgm:spPr/>
      <dgm:t>
        <a:bodyPr/>
        <a:lstStyle/>
        <a:p>
          <a:endParaRPr lang="tr-TR"/>
        </a:p>
      </dgm:t>
    </dgm:pt>
    <dgm:pt modelId="{50638AD1-5BE6-4B45-A13F-CBF7DFF48B1B}" type="pres">
      <dgm:prSet presAssocID="{8C5F1001-AC45-4D6E-86E4-469CF01658A4}" presName="Name0" presStyleCnt="0">
        <dgm:presLayoutVars>
          <dgm:chMax val="7"/>
          <dgm:chPref val="7"/>
          <dgm:dir/>
          <dgm:animLvl val="lvl"/>
        </dgm:presLayoutVars>
      </dgm:prSet>
      <dgm:spPr/>
      <dgm:t>
        <a:bodyPr/>
        <a:lstStyle/>
        <a:p>
          <a:endParaRPr lang="tr-TR"/>
        </a:p>
      </dgm:t>
    </dgm:pt>
    <dgm:pt modelId="{2EF5EAD1-8022-4874-A12F-399AC3FCDB96}" type="pres">
      <dgm:prSet presAssocID="{A606B9DC-13D7-4BE6-80A1-9BD50AD72944}" presName="Accent1" presStyleCnt="0"/>
      <dgm:spPr/>
      <dgm:t>
        <a:bodyPr/>
        <a:lstStyle/>
        <a:p>
          <a:endParaRPr lang="en-US"/>
        </a:p>
      </dgm:t>
    </dgm:pt>
    <dgm:pt modelId="{05DD54CF-4DF4-4C99-96C4-5CD7624F9EAA}" type="pres">
      <dgm:prSet presAssocID="{A606B9DC-13D7-4BE6-80A1-9BD50AD72944}" presName="Accent" presStyleLbl="node1" presStyleIdx="0" presStyleCnt="4"/>
      <dgm:spPr/>
      <dgm:t>
        <a:bodyPr/>
        <a:lstStyle/>
        <a:p>
          <a:endParaRPr lang="en-US"/>
        </a:p>
      </dgm:t>
    </dgm:pt>
    <dgm:pt modelId="{63081628-9E43-4CBA-9B51-762F60ED9C22}" type="pres">
      <dgm:prSet presAssocID="{A606B9DC-13D7-4BE6-80A1-9BD50AD72944}" presName="Parent1" presStyleLbl="revTx" presStyleIdx="0" presStyleCnt="4">
        <dgm:presLayoutVars>
          <dgm:chMax val="1"/>
          <dgm:chPref val="1"/>
          <dgm:bulletEnabled val="1"/>
        </dgm:presLayoutVars>
      </dgm:prSet>
      <dgm:spPr/>
      <dgm:t>
        <a:bodyPr/>
        <a:lstStyle/>
        <a:p>
          <a:endParaRPr lang="tr-TR"/>
        </a:p>
      </dgm:t>
    </dgm:pt>
    <dgm:pt modelId="{E88BA66A-2E55-465E-B2E2-CD0F5F29C795}" type="pres">
      <dgm:prSet presAssocID="{D75CBB6D-5794-45DE-95B8-67F4478E7E62}" presName="Accent2" presStyleCnt="0"/>
      <dgm:spPr/>
      <dgm:t>
        <a:bodyPr/>
        <a:lstStyle/>
        <a:p>
          <a:endParaRPr lang="en-US"/>
        </a:p>
      </dgm:t>
    </dgm:pt>
    <dgm:pt modelId="{583FEA9D-BF36-4235-A3ED-E9361F2AB9C4}" type="pres">
      <dgm:prSet presAssocID="{D75CBB6D-5794-45DE-95B8-67F4478E7E62}" presName="Accent" presStyleLbl="node1" presStyleIdx="1" presStyleCnt="4"/>
      <dgm:spPr/>
      <dgm:t>
        <a:bodyPr/>
        <a:lstStyle/>
        <a:p>
          <a:endParaRPr lang="en-US"/>
        </a:p>
      </dgm:t>
    </dgm:pt>
    <dgm:pt modelId="{FAF9C607-878C-4D95-96E3-E1370F4523E0}" type="pres">
      <dgm:prSet presAssocID="{D75CBB6D-5794-45DE-95B8-67F4478E7E62}" presName="Parent2" presStyleLbl="revTx" presStyleIdx="1" presStyleCnt="4">
        <dgm:presLayoutVars>
          <dgm:chMax val="1"/>
          <dgm:chPref val="1"/>
          <dgm:bulletEnabled val="1"/>
        </dgm:presLayoutVars>
      </dgm:prSet>
      <dgm:spPr/>
      <dgm:t>
        <a:bodyPr/>
        <a:lstStyle/>
        <a:p>
          <a:endParaRPr lang="tr-TR"/>
        </a:p>
      </dgm:t>
    </dgm:pt>
    <dgm:pt modelId="{A1EABE2D-7BEA-4D2A-B7A0-49A6A8EE0F3E}" type="pres">
      <dgm:prSet presAssocID="{498342F8-4363-450C-96F9-FDE2B7FD0452}" presName="Accent3" presStyleCnt="0"/>
      <dgm:spPr/>
      <dgm:t>
        <a:bodyPr/>
        <a:lstStyle/>
        <a:p>
          <a:endParaRPr lang="en-US"/>
        </a:p>
      </dgm:t>
    </dgm:pt>
    <dgm:pt modelId="{463C0951-116E-4A68-A7A7-FCDE5DD2012B}" type="pres">
      <dgm:prSet presAssocID="{498342F8-4363-450C-96F9-FDE2B7FD0452}" presName="Accent" presStyleLbl="node1" presStyleIdx="2" presStyleCnt="4"/>
      <dgm:spPr/>
      <dgm:t>
        <a:bodyPr/>
        <a:lstStyle/>
        <a:p>
          <a:endParaRPr lang="en-US"/>
        </a:p>
      </dgm:t>
    </dgm:pt>
    <dgm:pt modelId="{EB1F8EF7-176B-40AF-BFC2-5AF027389F25}" type="pres">
      <dgm:prSet presAssocID="{498342F8-4363-450C-96F9-FDE2B7FD0452}" presName="Parent3" presStyleLbl="revTx" presStyleIdx="2" presStyleCnt="4" custScaleX="240450">
        <dgm:presLayoutVars>
          <dgm:chMax val="1"/>
          <dgm:chPref val="1"/>
          <dgm:bulletEnabled val="1"/>
        </dgm:presLayoutVars>
      </dgm:prSet>
      <dgm:spPr/>
      <dgm:t>
        <a:bodyPr/>
        <a:lstStyle/>
        <a:p>
          <a:endParaRPr lang="tr-TR"/>
        </a:p>
      </dgm:t>
    </dgm:pt>
    <dgm:pt modelId="{F839CAC3-19A9-48FE-9EBF-715BB615B98C}" type="pres">
      <dgm:prSet presAssocID="{5025659A-ABE2-42AD-845B-F80D5F24C913}" presName="Accent4" presStyleCnt="0"/>
      <dgm:spPr/>
      <dgm:t>
        <a:bodyPr/>
        <a:lstStyle/>
        <a:p>
          <a:endParaRPr lang="en-US"/>
        </a:p>
      </dgm:t>
    </dgm:pt>
    <dgm:pt modelId="{7084FCC8-F7F7-42D9-9EDA-FD6967DA20D8}" type="pres">
      <dgm:prSet presAssocID="{5025659A-ABE2-42AD-845B-F80D5F24C913}" presName="Accent" presStyleLbl="node1" presStyleIdx="3" presStyleCnt="4"/>
      <dgm:spPr/>
      <dgm:t>
        <a:bodyPr/>
        <a:lstStyle/>
        <a:p>
          <a:endParaRPr lang="en-US"/>
        </a:p>
      </dgm:t>
    </dgm:pt>
    <dgm:pt modelId="{82200B1E-58FF-43F5-AEAA-0529A30629F4}" type="pres">
      <dgm:prSet presAssocID="{5025659A-ABE2-42AD-845B-F80D5F24C913}" presName="Parent4" presStyleLbl="revTx" presStyleIdx="3" presStyleCnt="4" custScaleX="129677" custScaleY="164422">
        <dgm:presLayoutVars>
          <dgm:chMax val="1"/>
          <dgm:chPref val="1"/>
          <dgm:bulletEnabled val="1"/>
        </dgm:presLayoutVars>
      </dgm:prSet>
      <dgm:spPr/>
      <dgm:t>
        <a:bodyPr/>
        <a:lstStyle/>
        <a:p>
          <a:endParaRPr lang="tr-TR"/>
        </a:p>
      </dgm:t>
    </dgm:pt>
  </dgm:ptLst>
  <dgm:cxnLst>
    <dgm:cxn modelId="{3D99F0BC-BEB9-482F-863D-65B2D3F7BDDF}" srcId="{8C5F1001-AC45-4D6E-86E4-469CF01658A4}" destId="{A606B9DC-13D7-4BE6-80A1-9BD50AD72944}" srcOrd="0" destOrd="0" parTransId="{986F81BB-47A9-45B5-A15D-3D51FD0C88AD}" sibTransId="{EACBBA45-D420-45A2-AB7E-0F2564D34197}"/>
    <dgm:cxn modelId="{979148B3-C49E-41FC-84EA-6027747D3B95}" srcId="{8C5F1001-AC45-4D6E-86E4-469CF01658A4}" destId="{498342F8-4363-450C-96F9-FDE2B7FD0452}" srcOrd="2" destOrd="0" parTransId="{BABBCA01-B028-41B2-A5C0-10D4C13E84EA}" sibTransId="{670E7B05-F9D0-4A30-9A92-4BB4EB52E932}"/>
    <dgm:cxn modelId="{793C1BE9-B00D-F043-B29A-CC85A9207433}" type="presOf" srcId="{A606B9DC-13D7-4BE6-80A1-9BD50AD72944}" destId="{63081628-9E43-4CBA-9B51-762F60ED9C22}" srcOrd="0" destOrd="0" presId="urn:microsoft.com/office/officeart/2009/layout/CircleArrowProcess"/>
    <dgm:cxn modelId="{E3E33785-1D05-5F47-97B1-22752DF7DD8C}" type="presOf" srcId="{8C5F1001-AC45-4D6E-86E4-469CF01658A4}" destId="{50638AD1-5BE6-4B45-A13F-CBF7DFF48B1B}" srcOrd="0" destOrd="0" presId="urn:microsoft.com/office/officeart/2009/layout/CircleArrowProcess"/>
    <dgm:cxn modelId="{0B64A5D7-C6F8-A349-ABEF-E79221334AF7}" type="presOf" srcId="{5025659A-ABE2-42AD-845B-F80D5F24C913}" destId="{82200B1E-58FF-43F5-AEAA-0529A30629F4}" srcOrd="0" destOrd="0" presId="urn:microsoft.com/office/officeart/2009/layout/CircleArrowProcess"/>
    <dgm:cxn modelId="{BE8218AB-0C42-1447-AE9E-BE193A67DA9E}" type="presOf" srcId="{D75CBB6D-5794-45DE-95B8-67F4478E7E62}" destId="{FAF9C607-878C-4D95-96E3-E1370F4523E0}" srcOrd="0" destOrd="0" presId="urn:microsoft.com/office/officeart/2009/layout/CircleArrowProcess"/>
    <dgm:cxn modelId="{A8DC6235-1206-411C-B74B-0DB5335D162B}" srcId="{8C5F1001-AC45-4D6E-86E4-469CF01658A4}" destId="{5025659A-ABE2-42AD-845B-F80D5F24C913}" srcOrd="3" destOrd="0" parTransId="{D3D8C00E-B6EE-4470-9662-FCADDECEB15D}" sibTransId="{40A1C053-AF71-459C-805E-3F21B2375F8B}"/>
    <dgm:cxn modelId="{BC3D555F-6BE9-F54A-B27C-B26FC1E48F8E}" type="presOf" srcId="{498342F8-4363-450C-96F9-FDE2B7FD0452}" destId="{EB1F8EF7-176B-40AF-BFC2-5AF027389F25}" srcOrd="0" destOrd="0" presId="urn:microsoft.com/office/officeart/2009/layout/CircleArrowProcess"/>
    <dgm:cxn modelId="{9189B5F2-08DD-4733-80D2-16601C381416}" srcId="{8C5F1001-AC45-4D6E-86E4-469CF01658A4}" destId="{D75CBB6D-5794-45DE-95B8-67F4478E7E62}" srcOrd="1" destOrd="0" parTransId="{6DB047D0-81EF-49A9-B475-7827BD39142B}" sibTransId="{C0641F96-70CE-410C-B8CA-72E7E1A8C89F}"/>
    <dgm:cxn modelId="{0DA2EE3B-2B34-184B-95FC-F7C30424C371}" type="presParOf" srcId="{50638AD1-5BE6-4B45-A13F-CBF7DFF48B1B}" destId="{2EF5EAD1-8022-4874-A12F-399AC3FCDB96}" srcOrd="0" destOrd="0" presId="urn:microsoft.com/office/officeart/2009/layout/CircleArrowProcess"/>
    <dgm:cxn modelId="{C040F631-70F6-904C-91FA-0C4F8EAC887F}" type="presParOf" srcId="{2EF5EAD1-8022-4874-A12F-399AC3FCDB96}" destId="{05DD54CF-4DF4-4C99-96C4-5CD7624F9EAA}" srcOrd="0" destOrd="0" presId="urn:microsoft.com/office/officeart/2009/layout/CircleArrowProcess"/>
    <dgm:cxn modelId="{DDDAB031-36C9-D141-8258-CABB8CC32EF1}" type="presParOf" srcId="{50638AD1-5BE6-4B45-A13F-CBF7DFF48B1B}" destId="{63081628-9E43-4CBA-9B51-762F60ED9C22}" srcOrd="1" destOrd="0" presId="urn:microsoft.com/office/officeart/2009/layout/CircleArrowProcess"/>
    <dgm:cxn modelId="{7CD5D2E6-7105-F04F-8B79-D972C750197D}" type="presParOf" srcId="{50638AD1-5BE6-4B45-A13F-CBF7DFF48B1B}" destId="{E88BA66A-2E55-465E-B2E2-CD0F5F29C795}" srcOrd="2" destOrd="0" presId="urn:microsoft.com/office/officeart/2009/layout/CircleArrowProcess"/>
    <dgm:cxn modelId="{7F17A015-63DD-834E-B437-E2557B06117C}" type="presParOf" srcId="{E88BA66A-2E55-465E-B2E2-CD0F5F29C795}" destId="{583FEA9D-BF36-4235-A3ED-E9361F2AB9C4}" srcOrd="0" destOrd="0" presId="urn:microsoft.com/office/officeart/2009/layout/CircleArrowProcess"/>
    <dgm:cxn modelId="{5F0F0438-AD65-B748-9173-AF72FB5BE3F0}" type="presParOf" srcId="{50638AD1-5BE6-4B45-A13F-CBF7DFF48B1B}" destId="{FAF9C607-878C-4D95-96E3-E1370F4523E0}" srcOrd="3" destOrd="0" presId="urn:microsoft.com/office/officeart/2009/layout/CircleArrowProcess"/>
    <dgm:cxn modelId="{1F84B95A-91BC-304A-B9D6-2D42B35B3900}" type="presParOf" srcId="{50638AD1-5BE6-4B45-A13F-CBF7DFF48B1B}" destId="{A1EABE2D-7BEA-4D2A-B7A0-49A6A8EE0F3E}" srcOrd="4" destOrd="0" presId="urn:microsoft.com/office/officeart/2009/layout/CircleArrowProcess"/>
    <dgm:cxn modelId="{1E8A3DD7-E5D8-6444-AFC2-8535F8C6F626}" type="presParOf" srcId="{A1EABE2D-7BEA-4D2A-B7A0-49A6A8EE0F3E}" destId="{463C0951-116E-4A68-A7A7-FCDE5DD2012B}" srcOrd="0" destOrd="0" presId="urn:microsoft.com/office/officeart/2009/layout/CircleArrowProcess"/>
    <dgm:cxn modelId="{F1AAD8F1-2714-C74E-A1BC-15F0EF0AF0B3}" type="presParOf" srcId="{50638AD1-5BE6-4B45-A13F-CBF7DFF48B1B}" destId="{EB1F8EF7-176B-40AF-BFC2-5AF027389F25}" srcOrd="5" destOrd="0" presId="urn:microsoft.com/office/officeart/2009/layout/CircleArrowProcess"/>
    <dgm:cxn modelId="{8E5D2262-985E-3B49-86E2-159829F0887F}" type="presParOf" srcId="{50638AD1-5BE6-4B45-A13F-CBF7DFF48B1B}" destId="{F839CAC3-19A9-48FE-9EBF-715BB615B98C}" srcOrd="6" destOrd="0" presId="urn:microsoft.com/office/officeart/2009/layout/CircleArrowProcess"/>
    <dgm:cxn modelId="{5C105CA7-D9BE-DA4A-A32A-183309D633D4}" type="presParOf" srcId="{F839CAC3-19A9-48FE-9EBF-715BB615B98C}" destId="{7084FCC8-F7F7-42D9-9EDA-FD6967DA20D8}" srcOrd="0" destOrd="0" presId="urn:microsoft.com/office/officeart/2009/layout/CircleArrowProcess"/>
    <dgm:cxn modelId="{E1EE3F7C-A246-BF47-8BE6-86C83F593A69}" type="presParOf" srcId="{50638AD1-5BE6-4B45-A13F-CBF7DFF48B1B}" destId="{82200B1E-58FF-43F5-AEAA-0529A30629F4}" srcOrd="7"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AC86C3C-8362-4E0E-9E02-A95FD824527F}" type="doc">
      <dgm:prSet loTypeId="urn:microsoft.com/office/officeart/2009/3/layout/RandomtoResultProcess" loCatId="process" qsTypeId="urn:microsoft.com/office/officeart/2005/8/quickstyle/simple5" qsCatId="simple" csTypeId="urn:microsoft.com/office/officeart/2005/8/colors/colorful3" csCatId="colorful" phldr="1"/>
      <dgm:spPr/>
      <dgm:t>
        <a:bodyPr/>
        <a:lstStyle/>
        <a:p>
          <a:endParaRPr lang="tr-TR"/>
        </a:p>
      </dgm:t>
    </dgm:pt>
    <dgm:pt modelId="{C7A4FDAD-F06C-4533-8471-A31971C2B13D}">
      <dgm:prSet phldrT="[Metin]" custT="1"/>
      <dgm:spPr/>
      <dgm:t>
        <a:bodyPr/>
        <a:lstStyle/>
        <a:p>
          <a:r>
            <a:rPr lang="tr-TR" sz="2800" b="1" dirty="0">
              <a:effectLst>
                <a:outerShdw blurRad="38100" dist="38100" dir="2700000" algn="tl">
                  <a:srgbClr val="000000">
                    <a:alpha val="43137"/>
                  </a:srgbClr>
                </a:outerShdw>
              </a:effectLst>
              <a:latin typeface="Garamond"/>
              <a:cs typeface="Garamond"/>
            </a:rPr>
            <a:t>2002</a:t>
          </a:r>
        </a:p>
      </dgm:t>
    </dgm:pt>
    <dgm:pt modelId="{08550746-A497-4F1D-8C3B-C62873CCDAC9}" type="parTrans" cxnId="{0EFB415E-CB51-439F-84D6-BA4BC5B8FF2F}">
      <dgm:prSet/>
      <dgm:spPr/>
      <dgm:t>
        <a:bodyPr/>
        <a:lstStyle/>
        <a:p>
          <a:endParaRPr lang="tr-TR" sz="2400">
            <a:latin typeface="Garamond"/>
            <a:cs typeface="Garamond"/>
          </a:endParaRPr>
        </a:p>
      </dgm:t>
    </dgm:pt>
    <dgm:pt modelId="{479D374F-6041-41CA-A8F6-4EA9997A3996}" type="sibTrans" cxnId="{0EFB415E-CB51-439F-84D6-BA4BC5B8FF2F}">
      <dgm:prSet/>
      <dgm:spPr/>
      <dgm:t>
        <a:bodyPr/>
        <a:lstStyle/>
        <a:p>
          <a:endParaRPr lang="tr-TR" sz="2400">
            <a:latin typeface="Garamond"/>
            <a:cs typeface="Garamond"/>
          </a:endParaRPr>
        </a:p>
      </dgm:t>
    </dgm:pt>
    <dgm:pt modelId="{8AF20F83-ED1F-4723-8429-7474B2AF00B3}">
      <dgm:prSet phldrT="[Metin]" custT="1"/>
      <dgm:spPr/>
      <dgm:t>
        <a:bodyPr/>
        <a:lstStyle/>
        <a:p>
          <a:pPr>
            <a:spcAft>
              <a:spcPts val="600"/>
            </a:spcAft>
          </a:pPr>
          <a:r>
            <a:rPr lang="tr-TR" sz="1800" dirty="0">
              <a:latin typeface="Garamond"/>
              <a:cs typeface="Garamond"/>
            </a:rPr>
            <a:t>Kadın Konukevleri</a:t>
          </a:r>
        </a:p>
      </dgm:t>
    </dgm:pt>
    <dgm:pt modelId="{476CB4F4-2899-4327-9C25-FACF93B3F0EE}" type="parTrans" cxnId="{DA63FD8E-D524-433B-9848-A74C047157FC}">
      <dgm:prSet/>
      <dgm:spPr/>
      <dgm:t>
        <a:bodyPr/>
        <a:lstStyle/>
        <a:p>
          <a:endParaRPr lang="tr-TR" sz="2400">
            <a:latin typeface="Garamond"/>
            <a:cs typeface="Garamond"/>
          </a:endParaRPr>
        </a:p>
      </dgm:t>
    </dgm:pt>
    <dgm:pt modelId="{3CB016F1-6D15-453E-A9F7-889407910B0A}" type="sibTrans" cxnId="{DA63FD8E-D524-433B-9848-A74C047157FC}">
      <dgm:prSet/>
      <dgm:spPr/>
      <dgm:t>
        <a:bodyPr/>
        <a:lstStyle/>
        <a:p>
          <a:endParaRPr lang="tr-TR" sz="2400">
            <a:latin typeface="Garamond"/>
            <a:cs typeface="Garamond"/>
          </a:endParaRPr>
        </a:p>
      </dgm:t>
    </dgm:pt>
    <dgm:pt modelId="{28C99CE4-04EE-497A-87CB-69C649A71908}">
      <dgm:prSet phldrT="[Metin]" custT="1"/>
      <dgm:spPr/>
      <dgm:t>
        <a:bodyPr/>
        <a:lstStyle/>
        <a:p>
          <a:r>
            <a:rPr lang="tr-TR" sz="2800" b="1">
              <a:effectLst>
                <a:outerShdw blurRad="38100" dist="38100" dir="2700000" algn="tl">
                  <a:srgbClr val="000000">
                    <a:alpha val="43137"/>
                  </a:srgbClr>
                </a:outerShdw>
              </a:effectLst>
              <a:latin typeface="Garamond"/>
              <a:cs typeface="Garamond"/>
            </a:rPr>
            <a:t>2020</a:t>
          </a:r>
        </a:p>
      </dgm:t>
    </dgm:pt>
    <dgm:pt modelId="{810B5393-27C0-40AB-B547-4E8969F88B9E}" type="parTrans" cxnId="{36C71F5C-511D-4C06-A92C-89E75721879F}">
      <dgm:prSet/>
      <dgm:spPr/>
      <dgm:t>
        <a:bodyPr/>
        <a:lstStyle/>
        <a:p>
          <a:endParaRPr lang="tr-TR" sz="2400">
            <a:latin typeface="Garamond"/>
            <a:cs typeface="Garamond"/>
          </a:endParaRPr>
        </a:p>
      </dgm:t>
    </dgm:pt>
    <dgm:pt modelId="{E2185180-5463-4829-A1A9-85DC572334AB}" type="sibTrans" cxnId="{36C71F5C-511D-4C06-A92C-89E75721879F}">
      <dgm:prSet/>
      <dgm:spPr/>
      <dgm:t>
        <a:bodyPr/>
        <a:lstStyle/>
        <a:p>
          <a:endParaRPr lang="tr-TR" sz="2400">
            <a:latin typeface="Garamond"/>
            <a:cs typeface="Garamond"/>
          </a:endParaRPr>
        </a:p>
      </dgm:t>
    </dgm:pt>
    <dgm:pt modelId="{D6AF5297-1390-4553-AA79-0A09E635F46E}">
      <dgm:prSet phldrT="[Metin]" custT="1"/>
      <dgm:spPr/>
      <dgm:t>
        <a:bodyPr/>
        <a:lstStyle/>
        <a:p>
          <a:pPr>
            <a:spcAft>
              <a:spcPts val="900"/>
            </a:spcAft>
          </a:pPr>
          <a:r>
            <a:rPr lang="tr-TR" sz="1800" dirty="0" smtClean="0">
              <a:latin typeface="Garamond"/>
              <a:cs typeface="Garamond"/>
            </a:rPr>
            <a:t>Şiddet Önleme ve İzleme Merkezleri (ŞÖNİM)</a:t>
          </a:r>
          <a:endParaRPr lang="tr-TR" sz="1800" dirty="0">
            <a:latin typeface="Garamond"/>
            <a:cs typeface="Garamond"/>
          </a:endParaRPr>
        </a:p>
      </dgm:t>
    </dgm:pt>
    <dgm:pt modelId="{7CD94E04-FDF8-4812-9201-9C13A6C26F11}" type="parTrans" cxnId="{E55DF434-1576-4586-A911-4A572718034A}">
      <dgm:prSet/>
      <dgm:spPr/>
      <dgm:t>
        <a:bodyPr/>
        <a:lstStyle/>
        <a:p>
          <a:endParaRPr lang="tr-TR" sz="2400">
            <a:latin typeface="Garamond"/>
            <a:cs typeface="Garamond"/>
          </a:endParaRPr>
        </a:p>
      </dgm:t>
    </dgm:pt>
    <dgm:pt modelId="{2CD15265-DA81-47F8-A761-6A94502B4808}" type="sibTrans" cxnId="{E55DF434-1576-4586-A911-4A572718034A}">
      <dgm:prSet/>
      <dgm:spPr/>
      <dgm:t>
        <a:bodyPr/>
        <a:lstStyle/>
        <a:p>
          <a:endParaRPr lang="tr-TR" sz="2400">
            <a:latin typeface="Garamond"/>
            <a:cs typeface="Garamond"/>
          </a:endParaRPr>
        </a:p>
      </dgm:t>
    </dgm:pt>
    <dgm:pt modelId="{3568B4A9-2865-4347-A5A4-DD7EE3081CE0}">
      <dgm:prSet custT="1"/>
      <dgm:spPr/>
      <dgm:t>
        <a:bodyPr/>
        <a:lstStyle/>
        <a:p>
          <a:pPr>
            <a:spcAft>
              <a:spcPts val="600"/>
            </a:spcAft>
          </a:pPr>
          <a:r>
            <a:rPr lang="tr-TR" sz="1800" dirty="0">
              <a:latin typeface="Garamond"/>
              <a:cs typeface="Garamond"/>
            </a:rPr>
            <a:t>Toplum Merkezleri</a:t>
          </a:r>
        </a:p>
      </dgm:t>
    </dgm:pt>
    <dgm:pt modelId="{2E6234D8-C67F-4BF1-9039-927A93F5A3BC}" type="parTrans" cxnId="{9609F29A-11FF-47C5-BF5B-61521B7C91D0}">
      <dgm:prSet/>
      <dgm:spPr/>
      <dgm:t>
        <a:bodyPr/>
        <a:lstStyle/>
        <a:p>
          <a:endParaRPr lang="tr-TR" sz="2400">
            <a:latin typeface="Garamond"/>
            <a:cs typeface="Garamond"/>
          </a:endParaRPr>
        </a:p>
      </dgm:t>
    </dgm:pt>
    <dgm:pt modelId="{BA37A6AB-61FC-4D1A-BE4A-1518E76A31DF}" type="sibTrans" cxnId="{9609F29A-11FF-47C5-BF5B-61521B7C91D0}">
      <dgm:prSet/>
      <dgm:spPr/>
      <dgm:t>
        <a:bodyPr/>
        <a:lstStyle/>
        <a:p>
          <a:endParaRPr lang="tr-TR" sz="2400">
            <a:latin typeface="Garamond"/>
            <a:cs typeface="Garamond"/>
          </a:endParaRPr>
        </a:p>
      </dgm:t>
    </dgm:pt>
    <dgm:pt modelId="{C9A7D6CC-DF4F-4116-885F-222159C2E101}">
      <dgm:prSet custT="1"/>
      <dgm:spPr/>
      <dgm:t>
        <a:bodyPr/>
        <a:lstStyle/>
        <a:p>
          <a:pPr>
            <a:spcAft>
              <a:spcPts val="900"/>
            </a:spcAft>
          </a:pPr>
          <a:r>
            <a:rPr lang="tr-TR" sz="1800" dirty="0">
              <a:latin typeface="Garamond"/>
              <a:cs typeface="Garamond"/>
            </a:rPr>
            <a:t>Sosyal Hizmet Merkezleri (SHM</a:t>
          </a:r>
          <a:r>
            <a:rPr lang="tr-TR" sz="1800" dirty="0" smtClean="0">
              <a:latin typeface="Garamond"/>
              <a:cs typeface="Garamond"/>
            </a:rPr>
            <a:t>) Şiddetle mücadele irtibat noktaları</a:t>
          </a:r>
          <a:endParaRPr lang="tr-TR" sz="1800" dirty="0">
            <a:latin typeface="Garamond"/>
            <a:cs typeface="Garamond"/>
          </a:endParaRPr>
        </a:p>
      </dgm:t>
    </dgm:pt>
    <dgm:pt modelId="{6B0C0A83-F8CF-4CB9-983D-8957662A3C40}" type="parTrans" cxnId="{1CD6A5D1-A1A5-45BE-B920-983572858A14}">
      <dgm:prSet/>
      <dgm:spPr/>
      <dgm:t>
        <a:bodyPr/>
        <a:lstStyle/>
        <a:p>
          <a:endParaRPr lang="tr-TR" sz="2400">
            <a:latin typeface="Garamond"/>
            <a:cs typeface="Garamond"/>
          </a:endParaRPr>
        </a:p>
      </dgm:t>
    </dgm:pt>
    <dgm:pt modelId="{A99A54BA-8966-4050-BA57-52D31D1E6C02}" type="sibTrans" cxnId="{1CD6A5D1-A1A5-45BE-B920-983572858A14}">
      <dgm:prSet/>
      <dgm:spPr/>
      <dgm:t>
        <a:bodyPr/>
        <a:lstStyle/>
        <a:p>
          <a:endParaRPr lang="tr-TR" sz="2400">
            <a:latin typeface="Garamond"/>
            <a:cs typeface="Garamond"/>
          </a:endParaRPr>
        </a:p>
      </dgm:t>
    </dgm:pt>
    <dgm:pt modelId="{84C82D83-D336-4CF9-8965-54D0DE8CD8CB}">
      <dgm:prSet custT="1"/>
      <dgm:spPr/>
      <dgm:t>
        <a:bodyPr/>
        <a:lstStyle/>
        <a:p>
          <a:pPr>
            <a:spcAft>
              <a:spcPts val="900"/>
            </a:spcAft>
          </a:pPr>
          <a:r>
            <a:rPr lang="tr-TR" sz="1800" dirty="0">
              <a:latin typeface="Garamond"/>
              <a:cs typeface="Garamond"/>
            </a:rPr>
            <a:t>Sosyal Yardımlaşma ve Dayanışma Vakıfları (SYDV)</a:t>
          </a:r>
        </a:p>
      </dgm:t>
    </dgm:pt>
    <dgm:pt modelId="{C25413EC-5C08-498B-BD21-002C27363D90}" type="parTrans" cxnId="{EF02AC7E-82B3-4E55-886B-E70DF8E0BE0D}">
      <dgm:prSet/>
      <dgm:spPr/>
      <dgm:t>
        <a:bodyPr/>
        <a:lstStyle/>
        <a:p>
          <a:endParaRPr lang="tr-TR" sz="2000">
            <a:latin typeface="Garamond"/>
            <a:cs typeface="Garamond"/>
          </a:endParaRPr>
        </a:p>
      </dgm:t>
    </dgm:pt>
    <dgm:pt modelId="{7B4B7CF7-DDCE-4FBD-9D05-C68DBBB8144B}" type="sibTrans" cxnId="{EF02AC7E-82B3-4E55-886B-E70DF8E0BE0D}">
      <dgm:prSet/>
      <dgm:spPr/>
      <dgm:t>
        <a:bodyPr/>
        <a:lstStyle/>
        <a:p>
          <a:endParaRPr lang="tr-TR" sz="2000">
            <a:latin typeface="Garamond"/>
            <a:cs typeface="Garamond"/>
          </a:endParaRPr>
        </a:p>
      </dgm:t>
    </dgm:pt>
    <dgm:pt modelId="{9030558E-D593-44A0-95FD-608E7C93770D}">
      <dgm:prSet custT="1"/>
      <dgm:spPr/>
      <dgm:t>
        <a:bodyPr/>
        <a:lstStyle/>
        <a:p>
          <a:pPr>
            <a:spcAft>
              <a:spcPts val="900"/>
            </a:spcAft>
          </a:pPr>
          <a:r>
            <a:rPr lang="tr-TR" sz="1800" dirty="0">
              <a:latin typeface="Garamond"/>
              <a:cs typeface="Garamond"/>
            </a:rPr>
            <a:t>Kadın Konukevleri</a:t>
          </a:r>
        </a:p>
      </dgm:t>
    </dgm:pt>
    <dgm:pt modelId="{7E546202-FEAB-4329-9496-89E343FB4AC1}" type="parTrans" cxnId="{3482C529-7116-4770-ABCC-20CE8BB18DB2}">
      <dgm:prSet/>
      <dgm:spPr/>
      <dgm:t>
        <a:bodyPr/>
        <a:lstStyle/>
        <a:p>
          <a:endParaRPr lang="tr-TR" sz="2000">
            <a:latin typeface="Garamond"/>
            <a:cs typeface="Garamond"/>
          </a:endParaRPr>
        </a:p>
      </dgm:t>
    </dgm:pt>
    <dgm:pt modelId="{DC8679DB-2985-4BB4-AF3B-07D565C6E5A9}" type="sibTrans" cxnId="{3482C529-7116-4770-ABCC-20CE8BB18DB2}">
      <dgm:prSet/>
      <dgm:spPr/>
      <dgm:t>
        <a:bodyPr/>
        <a:lstStyle/>
        <a:p>
          <a:endParaRPr lang="tr-TR" sz="2000">
            <a:latin typeface="Garamond"/>
            <a:cs typeface="Garamond"/>
          </a:endParaRPr>
        </a:p>
      </dgm:t>
    </dgm:pt>
    <dgm:pt modelId="{72FD9D12-9F9E-4D81-8317-684095626F3D}">
      <dgm:prSet custT="1"/>
      <dgm:spPr/>
      <dgm:t>
        <a:bodyPr/>
        <a:lstStyle/>
        <a:p>
          <a:pPr>
            <a:spcAft>
              <a:spcPts val="900"/>
            </a:spcAft>
          </a:pPr>
          <a:r>
            <a:rPr lang="tr-TR" sz="1800" dirty="0">
              <a:latin typeface="Garamond"/>
              <a:cs typeface="Garamond"/>
            </a:rPr>
            <a:t>Aile Destek Merkezleri (ADEM)</a:t>
          </a:r>
        </a:p>
      </dgm:t>
    </dgm:pt>
    <dgm:pt modelId="{E4573EFA-863A-4F62-9E39-360966C02834}" type="parTrans" cxnId="{6E586D2B-E18D-40A0-B8EA-3A2984F90465}">
      <dgm:prSet/>
      <dgm:spPr/>
      <dgm:t>
        <a:bodyPr/>
        <a:lstStyle/>
        <a:p>
          <a:endParaRPr lang="tr-TR" sz="2000">
            <a:latin typeface="Garamond"/>
            <a:cs typeface="Garamond"/>
          </a:endParaRPr>
        </a:p>
      </dgm:t>
    </dgm:pt>
    <dgm:pt modelId="{EF2E5FED-8145-4B40-8EA1-DDCB0576543D}" type="sibTrans" cxnId="{6E586D2B-E18D-40A0-B8EA-3A2984F90465}">
      <dgm:prSet/>
      <dgm:spPr/>
      <dgm:t>
        <a:bodyPr/>
        <a:lstStyle/>
        <a:p>
          <a:endParaRPr lang="tr-TR" sz="2000">
            <a:latin typeface="Garamond"/>
            <a:cs typeface="Garamond"/>
          </a:endParaRPr>
        </a:p>
      </dgm:t>
    </dgm:pt>
    <dgm:pt modelId="{1A7A1FCD-9556-4A8C-B04A-F04617EEA3C7}">
      <dgm:prSet custT="1"/>
      <dgm:spPr/>
      <dgm:t>
        <a:bodyPr/>
        <a:lstStyle/>
        <a:p>
          <a:pPr>
            <a:spcAft>
              <a:spcPts val="600"/>
            </a:spcAft>
          </a:pPr>
          <a:r>
            <a:rPr lang="tr-TR" sz="1800" dirty="0">
              <a:latin typeface="Garamond"/>
              <a:cs typeface="Garamond"/>
            </a:rPr>
            <a:t>Sosyal Yardımlaşma ve Dayanışma Vakıfları (SYDV)</a:t>
          </a:r>
        </a:p>
      </dgm:t>
    </dgm:pt>
    <dgm:pt modelId="{5B278A0D-8913-44F9-BE3E-A9D8611482C9}" type="parTrans" cxnId="{39D75952-C2EA-471F-9EA2-CD013E027403}">
      <dgm:prSet/>
      <dgm:spPr/>
      <dgm:t>
        <a:bodyPr/>
        <a:lstStyle/>
        <a:p>
          <a:endParaRPr lang="tr-TR" sz="2000">
            <a:latin typeface="Garamond"/>
            <a:cs typeface="Garamond"/>
          </a:endParaRPr>
        </a:p>
      </dgm:t>
    </dgm:pt>
    <dgm:pt modelId="{297205DB-45AE-45D3-9E40-D6AB42661C9B}" type="sibTrans" cxnId="{39D75952-C2EA-471F-9EA2-CD013E027403}">
      <dgm:prSet/>
      <dgm:spPr/>
      <dgm:t>
        <a:bodyPr/>
        <a:lstStyle/>
        <a:p>
          <a:endParaRPr lang="tr-TR" sz="2000">
            <a:latin typeface="Garamond"/>
            <a:cs typeface="Garamond"/>
          </a:endParaRPr>
        </a:p>
      </dgm:t>
    </dgm:pt>
    <dgm:pt modelId="{6A2679B4-FC83-4D36-8787-6355B56878C7}">
      <dgm:prSet custT="1"/>
      <dgm:spPr/>
      <dgm:t>
        <a:bodyPr/>
        <a:lstStyle/>
        <a:p>
          <a:pPr>
            <a:spcAft>
              <a:spcPts val="900"/>
            </a:spcAft>
          </a:pPr>
          <a:r>
            <a:rPr lang="tr-TR" sz="1800" dirty="0" smtClean="0">
              <a:latin typeface="Garamond"/>
              <a:cs typeface="Garamond"/>
            </a:rPr>
            <a:t>Aile İçi Şiddetle Mücadele Büro Amirlikleri (EGM-JGK)</a:t>
          </a:r>
          <a:endParaRPr lang="tr-TR" sz="1800" dirty="0">
            <a:latin typeface="Garamond"/>
            <a:cs typeface="Garamond"/>
          </a:endParaRPr>
        </a:p>
      </dgm:t>
    </dgm:pt>
    <dgm:pt modelId="{5FD976A6-F8E5-472D-A4DD-A29082BC8C7F}" type="parTrans" cxnId="{19D72409-00C3-48CD-B65E-A5FC56B91ADA}">
      <dgm:prSet/>
      <dgm:spPr/>
      <dgm:t>
        <a:bodyPr/>
        <a:lstStyle/>
        <a:p>
          <a:endParaRPr lang="tr-TR"/>
        </a:p>
      </dgm:t>
    </dgm:pt>
    <dgm:pt modelId="{B94BA701-9FA8-4971-AF9C-2DACF4851D2A}" type="sibTrans" cxnId="{19D72409-00C3-48CD-B65E-A5FC56B91ADA}">
      <dgm:prSet/>
      <dgm:spPr/>
      <dgm:t>
        <a:bodyPr/>
        <a:lstStyle/>
        <a:p>
          <a:endParaRPr lang="tr-TR"/>
        </a:p>
      </dgm:t>
    </dgm:pt>
    <dgm:pt modelId="{A0DE64AF-41A2-44E7-A3AA-4F9D39AC4ED6}">
      <dgm:prSet custT="1"/>
      <dgm:spPr/>
      <dgm:t>
        <a:bodyPr/>
        <a:lstStyle/>
        <a:p>
          <a:pPr>
            <a:spcAft>
              <a:spcPts val="900"/>
            </a:spcAft>
          </a:pPr>
          <a:r>
            <a:rPr lang="tr-TR" sz="1800" dirty="0" smtClean="0">
              <a:latin typeface="Garamond"/>
              <a:cs typeface="Garamond"/>
            </a:rPr>
            <a:t>Adli Destek ve Mağdur Hizmet Müdürlüğü (Adalet Bakanlığı)</a:t>
          </a:r>
          <a:endParaRPr lang="tr-TR" sz="1800" dirty="0">
            <a:latin typeface="Garamond"/>
            <a:cs typeface="Garamond"/>
          </a:endParaRPr>
        </a:p>
      </dgm:t>
    </dgm:pt>
    <dgm:pt modelId="{4D926492-07B6-468C-82E6-9C5D3ECB16C4}" type="parTrans" cxnId="{3B04BBE9-A842-4F8D-9A2B-B7CF66B328E8}">
      <dgm:prSet/>
      <dgm:spPr/>
      <dgm:t>
        <a:bodyPr/>
        <a:lstStyle/>
        <a:p>
          <a:endParaRPr lang="tr-TR"/>
        </a:p>
      </dgm:t>
    </dgm:pt>
    <dgm:pt modelId="{3FB0BE49-674B-4C82-8105-D067C008FA55}" type="sibTrans" cxnId="{3B04BBE9-A842-4F8D-9A2B-B7CF66B328E8}">
      <dgm:prSet/>
      <dgm:spPr/>
      <dgm:t>
        <a:bodyPr/>
        <a:lstStyle/>
        <a:p>
          <a:endParaRPr lang="tr-TR"/>
        </a:p>
      </dgm:t>
    </dgm:pt>
    <dgm:pt modelId="{8FE7CF22-3E63-41E5-B8AA-6EB202B1B048}" type="pres">
      <dgm:prSet presAssocID="{6AC86C3C-8362-4E0E-9E02-A95FD824527F}" presName="Name0" presStyleCnt="0">
        <dgm:presLayoutVars>
          <dgm:dir/>
          <dgm:animOne val="branch"/>
          <dgm:animLvl val="lvl"/>
        </dgm:presLayoutVars>
      </dgm:prSet>
      <dgm:spPr/>
      <dgm:t>
        <a:bodyPr/>
        <a:lstStyle/>
        <a:p>
          <a:endParaRPr lang="tr-TR"/>
        </a:p>
      </dgm:t>
    </dgm:pt>
    <dgm:pt modelId="{B4F8FF41-D4F9-4597-9098-D397EA884D03}" type="pres">
      <dgm:prSet presAssocID="{C7A4FDAD-F06C-4533-8471-A31971C2B13D}" presName="chaos" presStyleCnt="0"/>
      <dgm:spPr/>
    </dgm:pt>
    <dgm:pt modelId="{4EDA5FBF-7930-47F8-89CF-3B9D6661D430}" type="pres">
      <dgm:prSet presAssocID="{C7A4FDAD-F06C-4533-8471-A31971C2B13D}" presName="parTx1" presStyleLbl="revTx" presStyleIdx="0" presStyleCnt="3" custLinFactY="-41866" custLinFactNeighborX="-6047" custLinFactNeighborY="-100000"/>
      <dgm:spPr/>
      <dgm:t>
        <a:bodyPr/>
        <a:lstStyle/>
        <a:p>
          <a:endParaRPr lang="tr-TR"/>
        </a:p>
      </dgm:t>
    </dgm:pt>
    <dgm:pt modelId="{79035FE9-990B-4FA5-B27A-3EDE431C5D0E}" type="pres">
      <dgm:prSet presAssocID="{C7A4FDAD-F06C-4533-8471-A31971C2B13D}" presName="desTx1" presStyleLbl="revTx" presStyleIdx="1" presStyleCnt="3" custScaleX="246983" custScaleY="177033" custLinFactNeighborX="-3660" custLinFactNeighborY="16898">
        <dgm:presLayoutVars>
          <dgm:bulletEnabled val="1"/>
        </dgm:presLayoutVars>
      </dgm:prSet>
      <dgm:spPr/>
      <dgm:t>
        <a:bodyPr/>
        <a:lstStyle/>
        <a:p>
          <a:endParaRPr lang="tr-TR"/>
        </a:p>
      </dgm:t>
    </dgm:pt>
    <dgm:pt modelId="{07F8C8CA-0250-4B68-92D7-4A88E48078CC}" type="pres">
      <dgm:prSet presAssocID="{C7A4FDAD-F06C-4533-8471-A31971C2B13D}" presName="c1" presStyleLbl="node1" presStyleIdx="0" presStyleCnt="19" custLinFactY="-300000" custLinFactNeighborX="-33805" custLinFactNeighborY="-330747"/>
      <dgm:spPr/>
    </dgm:pt>
    <dgm:pt modelId="{9DA80260-9115-4D97-9F72-66B498EC1E2A}" type="pres">
      <dgm:prSet presAssocID="{C7A4FDAD-F06C-4533-8471-A31971C2B13D}" presName="c2" presStyleLbl="node1" presStyleIdx="1" presStyleCnt="19" custLinFactY="-200000" custLinFactNeighborX="45070" custLinFactNeighborY="-223142"/>
      <dgm:spPr/>
    </dgm:pt>
    <dgm:pt modelId="{1E0AFD0F-6FF0-42A3-A896-08AB5E8B04F7}" type="pres">
      <dgm:prSet presAssocID="{C7A4FDAD-F06C-4533-8471-A31971C2B13D}" presName="c3" presStyleLbl="node1" presStyleIdx="2" presStyleCnt="19" custLinFactY="-200000" custLinFactNeighborX="-21510" custLinFactNeighborY="-223333"/>
      <dgm:spPr/>
    </dgm:pt>
    <dgm:pt modelId="{778A6B1B-029B-4C46-A5E2-52D0680BBCE8}" type="pres">
      <dgm:prSet presAssocID="{C7A4FDAD-F06C-4533-8471-A31971C2B13D}" presName="c4" presStyleLbl="node1" presStyleIdx="3" presStyleCnt="19" custLinFactY="-100000" custLinFactNeighborX="-67607" custLinFactNeighborY="-174606"/>
      <dgm:spPr/>
    </dgm:pt>
    <dgm:pt modelId="{A67C3378-C842-455C-95D2-D5206DEA19EC}" type="pres">
      <dgm:prSet presAssocID="{C7A4FDAD-F06C-4533-8471-A31971C2B13D}" presName="c5" presStyleLbl="node1" presStyleIdx="4" presStyleCnt="19" custLinFactX="35212" custLinFactY="-211566" custLinFactNeighborX="100000" custLinFactNeighborY="-300000"/>
      <dgm:spPr/>
    </dgm:pt>
    <dgm:pt modelId="{1C6C9BF7-6C42-4B32-87CA-D2F38A50CDF7}" type="pres">
      <dgm:prSet presAssocID="{C7A4FDAD-F06C-4533-8471-A31971C2B13D}" presName="c6" presStyleLbl="node1" presStyleIdx="5" presStyleCnt="19" custLinFactY="-200000" custLinFactNeighborX="-33804" custLinFactNeighborY="-206748"/>
      <dgm:spPr/>
    </dgm:pt>
    <dgm:pt modelId="{6EAD5F68-49B0-4180-9E8A-5BE84C1EE722}" type="pres">
      <dgm:prSet presAssocID="{C7A4FDAD-F06C-4533-8471-A31971C2B13D}" presName="c7" presStyleLbl="node1" presStyleIdx="6" presStyleCnt="19" custLinFactY="-117733" custLinFactNeighborX="-14340" custLinFactNeighborY="-200000"/>
      <dgm:spPr/>
    </dgm:pt>
    <dgm:pt modelId="{26D20B48-40E0-460C-B5DF-0370E661BEA9}" type="pres">
      <dgm:prSet presAssocID="{C7A4FDAD-F06C-4533-8471-A31971C2B13D}" presName="c8" presStyleLbl="node1" presStyleIdx="7" presStyleCnt="19" custFlipHor="1" custScaleX="37747" custScaleY="37747" custLinFactX="-80284" custLinFactY="-200000" custLinFactNeighborX="-100000" custLinFactNeighborY="-216662"/>
      <dgm:spPr/>
    </dgm:pt>
    <dgm:pt modelId="{4646D4B9-8A20-400A-9FB6-AC7B2DFA5489}" type="pres">
      <dgm:prSet presAssocID="{C7A4FDAD-F06C-4533-8471-A31971C2B13D}" presName="c9" presStyleLbl="node1" presStyleIdx="8" presStyleCnt="19" custLinFactY="-225591" custLinFactNeighborX="-22536" custLinFactNeighborY="-300000"/>
      <dgm:spPr/>
    </dgm:pt>
    <dgm:pt modelId="{B774DFF4-63B8-4D39-B636-DD17114977DA}" type="pres">
      <dgm:prSet presAssocID="{C7A4FDAD-F06C-4533-8471-A31971C2B13D}" presName="c10" presStyleLbl="node1" presStyleIdx="9" presStyleCnt="19" custLinFactY="-100000" custLinFactNeighborX="-17528" custLinFactNeighborY="-130282"/>
      <dgm:spPr/>
    </dgm:pt>
    <dgm:pt modelId="{8B2BE97F-A8F7-4BAF-97F1-D05E28A39AF7}" type="pres">
      <dgm:prSet presAssocID="{C7A4FDAD-F06C-4533-8471-A31971C2B13D}" presName="c11" presStyleLbl="node1" presStyleIdx="10" presStyleCnt="19" custLinFactY="-300000" custLinFactNeighborY="-387326"/>
      <dgm:spPr/>
    </dgm:pt>
    <dgm:pt modelId="{47241505-D5D9-43FA-88EC-C90362B94E9C}" type="pres">
      <dgm:prSet presAssocID="{C7A4FDAD-F06C-4533-8471-A31971C2B13D}" presName="c12" presStyleLbl="node1" presStyleIdx="11" presStyleCnt="19" custLinFactY="-200000" custLinFactNeighborY="-237393"/>
      <dgm:spPr/>
    </dgm:pt>
    <dgm:pt modelId="{89742FD2-AF09-43AF-8D10-3ECB8895E6EE}" type="pres">
      <dgm:prSet presAssocID="{C7A4FDAD-F06C-4533-8471-A31971C2B13D}" presName="c13" presStyleLbl="node1" presStyleIdx="12" presStyleCnt="19" custLinFactY="-100704" custLinFactNeighborY="-200000"/>
      <dgm:spPr/>
    </dgm:pt>
    <dgm:pt modelId="{21CBCDEE-A157-42E3-9F69-40F8EB3A72F5}" type="pres">
      <dgm:prSet presAssocID="{C7A4FDAD-F06C-4533-8471-A31971C2B13D}" presName="c14" presStyleLbl="node1" presStyleIdx="13" presStyleCnt="19" custLinFactY="-300000" custLinFactNeighborY="-387326"/>
      <dgm:spPr/>
    </dgm:pt>
    <dgm:pt modelId="{FDE2ACF4-005F-4B09-AD87-DD8627A33D09}" type="pres">
      <dgm:prSet presAssocID="{C7A4FDAD-F06C-4533-8471-A31971C2B13D}" presName="c15" presStyleLbl="node1" presStyleIdx="14" presStyleCnt="19" custLinFactY="-200000" custLinFactNeighborY="-237393"/>
      <dgm:spPr/>
    </dgm:pt>
    <dgm:pt modelId="{12308F7A-E07B-48D9-96AD-132466744269}" type="pres">
      <dgm:prSet presAssocID="{C7A4FDAD-F06C-4533-8471-A31971C2B13D}" presName="c16" presStyleLbl="node1" presStyleIdx="15" presStyleCnt="19" custLinFactY="-300000" custLinFactNeighborY="-387326"/>
      <dgm:spPr/>
    </dgm:pt>
    <dgm:pt modelId="{0165E4B3-9432-4BC3-907A-DA1A869344E2}" type="pres">
      <dgm:prSet presAssocID="{C7A4FDAD-F06C-4533-8471-A31971C2B13D}" presName="c17" presStyleLbl="node1" presStyleIdx="16" presStyleCnt="19" custLinFactY="-100704" custLinFactNeighborY="-200000"/>
      <dgm:spPr/>
    </dgm:pt>
    <dgm:pt modelId="{D8C2B0B2-7876-4776-B398-44D912FA4F0C}" type="pres">
      <dgm:prSet presAssocID="{C7A4FDAD-F06C-4533-8471-A31971C2B13D}" presName="c18" presStyleLbl="node1" presStyleIdx="17" presStyleCnt="19" custLinFactY="-200000" custLinFactNeighborY="-237393"/>
      <dgm:spPr/>
    </dgm:pt>
    <dgm:pt modelId="{6FBB7E8E-7881-4CFB-BF3A-799575BA27AC}" type="pres">
      <dgm:prSet presAssocID="{479D374F-6041-41CA-A8F6-4EA9997A3996}" presName="chevronComposite1" presStyleCnt="0"/>
      <dgm:spPr/>
    </dgm:pt>
    <dgm:pt modelId="{60259422-6A9E-4EB9-AD36-170C4F19F9C9}" type="pres">
      <dgm:prSet presAssocID="{479D374F-6041-41CA-A8F6-4EA9997A3996}" presName="chevron1" presStyleLbl="sibTrans2D1" presStyleIdx="0" presStyleCnt="2" custLinFactNeighborX="-46388" custLinFactNeighborY="-61409"/>
      <dgm:spPr/>
    </dgm:pt>
    <dgm:pt modelId="{E30F5677-BDEF-439B-86F6-05EE732F9F34}" type="pres">
      <dgm:prSet presAssocID="{479D374F-6041-41CA-A8F6-4EA9997A3996}" presName="spChevron1" presStyleCnt="0"/>
      <dgm:spPr/>
    </dgm:pt>
    <dgm:pt modelId="{438BBDD0-D34C-4CF0-B382-BA906A5753BD}" type="pres">
      <dgm:prSet presAssocID="{479D374F-6041-41CA-A8F6-4EA9997A3996}" presName="overlap" presStyleCnt="0"/>
      <dgm:spPr/>
    </dgm:pt>
    <dgm:pt modelId="{511BECDC-955F-4A55-A4E9-0AF3F8D7AA46}" type="pres">
      <dgm:prSet presAssocID="{479D374F-6041-41CA-A8F6-4EA9997A3996}" presName="chevronComposite2" presStyleCnt="0"/>
      <dgm:spPr/>
    </dgm:pt>
    <dgm:pt modelId="{73CE9B3D-1636-488A-A6CC-DF55399D40F4}" type="pres">
      <dgm:prSet presAssocID="{479D374F-6041-41CA-A8F6-4EA9997A3996}" presName="chevron2" presStyleLbl="sibTrans2D1" presStyleIdx="1" presStyleCnt="2" custLinFactNeighborX="-9766" custLinFactNeighborY="-61409"/>
      <dgm:spPr/>
    </dgm:pt>
    <dgm:pt modelId="{F693E600-75BB-4D6E-B0CF-C1A910DACA10}" type="pres">
      <dgm:prSet presAssocID="{479D374F-6041-41CA-A8F6-4EA9997A3996}" presName="spChevron2" presStyleCnt="0"/>
      <dgm:spPr/>
    </dgm:pt>
    <dgm:pt modelId="{09514D6A-AF63-4B02-8D2E-ED1BB1CD91EC}" type="pres">
      <dgm:prSet presAssocID="{28C99CE4-04EE-497A-87CB-69C649A71908}" presName="last" presStyleCnt="0"/>
      <dgm:spPr/>
    </dgm:pt>
    <dgm:pt modelId="{2AFE59F6-217E-429C-9EAE-0893EB94B29E}" type="pres">
      <dgm:prSet presAssocID="{28C99CE4-04EE-497A-87CB-69C649A71908}" presName="circleTx" presStyleLbl="node1" presStyleIdx="18" presStyleCnt="19" custLinFactNeighborX="-1053" custLinFactNeighborY="-55819"/>
      <dgm:spPr/>
      <dgm:t>
        <a:bodyPr/>
        <a:lstStyle/>
        <a:p>
          <a:endParaRPr lang="tr-TR"/>
        </a:p>
      </dgm:t>
    </dgm:pt>
    <dgm:pt modelId="{B2E3E692-68B7-4F41-9ADC-B257D89F93AC}" type="pres">
      <dgm:prSet presAssocID="{28C99CE4-04EE-497A-87CB-69C649A71908}" presName="desTxN" presStyleLbl="revTx" presStyleIdx="2" presStyleCnt="3" custScaleX="357584" custScaleY="113437" custLinFactNeighborY="-46847">
        <dgm:presLayoutVars>
          <dgm:bulletEnabled val="1"/>
        </dgm:presLayoutVars>
      </dgm:prSet>
      <dgm:spPr/>
      <dgm:t>
        <a:bodyPr/>
        <a:lstStyle/>
        <a:p>
          <a:endParaRPr lang="tr-TR"/>
        </a:p>
      </dgm:t>
    </dgm:pt>
    <dgm:pt modelId="{661949F1-996B-4689-A141-5AC11CBACFA6}" type="pres">
      <dgm:prSet presAssocID="{28C99CE4-04EE-497A-87CB-69C649A71908}" presName="spN" presStyleCnt="0"/>
      <dgm:spPr/>
    </dgm:pt>
  </dgm:ptLst>
  <dgm:cxnLst>
    <dgm:cxn modelId="{C2BA52DD-3184-5B44-B81D-DEB9FB9F7040}" type="presOf" srcId="{84C82D83-D336-4CF9-8965-54D0DE8CD8CB}" destId="{B2E3E692-68B7-4F41-9ADC-B257D89F93AC}" srcOrd="0" destOrd="6" presId="urn:microsoft.com/office/officeart/2009/3/layout/RandomtoResultProcess"/>
    <dgm:cxn modelId="{4F656FDB-6C41-D749-AADD-8E00565DC177}" type="presOf" srcId="{C7A4FDAD-F06C-4533-8471-A31971C2B13D}" destId="{4EDA5FBF-7930-47F8-89CF-3B9D6661D430}" srcOrd="0" destOrd="0" presId="urn:microsoft.com/office/officeart/2009/3/layout/RandomtoResultProcess"/>
    <dgm:cxn modelId="{7B4F71D1-B3D4-9143-9E12-B4BF16314CD2}" type="presOf" srcId="{C9A7D6CC-DF4F-4116-885F-222159C2E101}" destId="{B2E3E692-68B7-4F41-9ADC-B257D89F93AC}" srcOrd="0" destOrd="2" presId="urn:microsoft.com/office/officeart/2009/3/layout/RandomtoResultProcess"/>
    <dgm:cxn modelId="{6E586D2B-E18D-40A0-B8EA-3A2984F90465}" srcId="{28C99CE4-04EE-497A-87CB-69C649A71908}" destId="{72FD9D12-9F9E-4D81-8317-684095626F3D}" srcOrd="5" destOrd="0" parTransId="{E4573EFA-863A-4F62-9E39-360966C02834}" sibTransId="{EF2E5FED-8145-4B40-8EA1-DDCB0576543D}"/>
    <dgm:cxn modelId="{8F4BCB5C-9CAC-F540-A789-3AE037DC85B0}" type="presOf" srcId="{8AF20F83-ED1F-4723-8429-7474B2AF00B3}" destId="{79035FE9-990B-4FA5-B27A-3EDE431C5D0E}" srcOrd="0" destOrd="0" presId="urn:microsoft.com/office/officeart/2009/3/layout/RandomtoResultProcess"/>
    <dgm:cxn modelId="{EF02AC7E-82B3-4E55-886B-E70DF8E0BE0D}" srcId="{28C99CE4-04EE-497A-87CB-69C649A71908}" destId="{84C82D83-D336-4CF9-8965-54D0DE8CD8CB}" srcOrd="6" destOrd="0" parTransId="{C25413EC-5C08-498B-BD21-002C27363D90}" sibTransId="{7B4B7CF7-DDCE-4FBD-9D05-C68DBBB8144B}"/>
    <dgm:cxn modelId="{7266A0D2-8903-2F4F-81DC-1BB329751B38}" type="presOf" srcId="{72FD9D12-9F9E-4D81-8317-684095626F3D}" destId="{B2E3E692-68B7-4F41-9ADC-B257D89F93AC}" srcOrd="0" destOrd="5" presId="urn:microsoft.com/office/officeart/2009/3/layout/RandomtoResultProcess"/>
    <dgm:cxn modelId="{03B6C4FB-DB84-AA4E-ACA4-FC47064C8891}" type="presOf" srcId="{D6AF5297-1390-4553-AA79-0A09E635F46E}" destId="{B2E3E692-68B7-4F41-9ADC-B257D89F93AC}" srcOrd="0" destOrd="0" presId="urn:microsoft.com/office/officeart/2009/3/layout/RandomtoResultProcess"/>
    <dgm:cxn modelId="{DD47A1EE-D6E9-439F-882F-D0F75DDA9470}" type="presOf" srcId="{6A2679B4-FC83-4D36-8787-6355B56878C7}" destId="{B2E3E692-68B7-4F41-9ADC-B257D89F93AC}" srcOrd="0" destOrd="3" presId="urn:microsoft.com/office/officeart/2009/3/layout/RandomtoResultProcess"/>
    <dgm:cxn modelId="{19D72409-00C3-48CD-B65E-A5FC56B91ADA}" srcId="{28C99CE4-04EE-497A-87CB-69C649A71908}" destId="{6A2679B4-FC83-4D36-8787-6355B56878C7}" srcOrd="3" destOrd="0" parTransId="{5FD976A6-F8E5-472D-A4DD-A29082BC8C7F}" sibTransId="{B94BA701-9FA8-4971-AF9C-2DACF4851D2A}"/>
    <dgm:cxn modelId="{DA63FD8E-D524-433B-9848-A74C047157FC}" srcId="{C7A4FDAD-F06C-4533-8471-A31971C2B13D}" destId="{8AF20F83-ED1F-4723-8429-7474B2AF00B3}" srcOrd="0" destOrd="0" parTransId="{476CB4F4-2899-4327-9C25-FACF93B3F0EE}" sibTransId="{3CB016F1-6D15-453E-A9F7-889407910B0A}"/>
    <dgm:cxn modelId="{E55DF434-1576-4586-A911-4A572718034A}" srcId="{28C99CE4-04EE-497A-87CB-69C649A71908}" destId="{D6AF5297-1390-4553-AA79-0A09E635F46E}" srcOrd="0" destOrd="0" parTransId="{7CD94E04-FDF8-4812-9201-9C13A6C26F11}" sibTransId="{2CD15265-DA81-47F8-A761-6A94502B4808}"/>
    <dgm:cxn modelId="{569AEBF8-D3F4-FB4B-A0A3-37A753FACB1D}" type="presOf" srcId="{3568B4A9-2865-4347-A5A4-DD7EE3081CE0}" destId="{79035FE9-990B-4FA5-B27A-3EDE431C5D0E}" srcOrd="0" destOrd="1" presId="urn:microsoft.com/office/officeart/2009/3/layout/RandomtoResultProcess"/>
    <dgm:cxn modelId="{36C71F5C-511D-4C06-A92C-89E75721879F}" srcId="{6AC86C3C-8362-4E0E-9E02-A95FD824527F}" destId="{28C99CE4-04EE-497A-87CB-69C649A71908}" srcOrd="1" destOrd="0" parTransId="{810B5393-27C0-40AB-B547-4E8969F88B9E}" sibTransId="{E2185180-5463-4829-A1A9-85DC572334AB}"/>
    <dgm:cxn modelId="{9609F29A-11FF-47C5-BF5B-61521B7C91D0}" srcId="{C7A4FDAD-F06C-4533-8471-A31971C2B13D}" destId="{3568B4A9-2865-4347-A5A4-DD7EE3081CE0}" srcOrd="1" destOrd="0" parTransId="{2E6234D8-C67F-4BF1-9039-927A93F5A3BC}" sibTransId="{BA37A6AB-61FC-4D1A-BE4A-1518E76A31DF}"/>
    <dgm:cxn modelId="{39D75952-C2EA-471F-9EA2-CD013E027403}" srcId="{C7A4FDAD-F06C-4533-8471-A31971C2B13D}" destId="{1A7A1FCD-9556-4A8C-B04A-F04617EEA3C7}" srcOrd="2" destOrd="0" parTransId="{5B278A0D-8913-44F9-BE3E-A9D8611482C9}" sibTransId="{297205DB-45AE-45D3-9E40-D6AB42661C9B}"/>
    <dgm:cxn modelId="{0EFB415E-CB51-439F-84D6-BA4BC5B8FF2F}" srcId="{6AC86C3C-8362-4E0E-9E02-A95FD824527F}" destId="{C7A4FDAD-F06C-4533-8471-A31971C2B13D}" srcOrd="0" destOrd="0" parTransId="{08550746-A497-4F1D-8C3B-C62873CCDAC9}" sibTransId="{479D374F-6041-41CA-A8F6-4EA9997A3996}"/>
    <dgm:cxn modelId="{1CD6A5D1-A1A5-45BE-B920-983572858A14}" srcId="{28C99CE4-04EE-497A-87CB-69C649A71908}" destId="{C9A7D6CC-DF4F-4116-885F-222159C2E101}" srcOrd="2" destOrd="0" parTransId="{6B0C0A83-F8CF-4CB9-983D-8957662A3C40}" sibTransId="{A99A54BA-8966-4050-BA57-52D31D1E6C02}"/>
    <dgm:cxn modelId="{ABA980F4-896A-4715-9C3E-D87D22020BF1}" type="presOf" srcId="{A0DE64AF-41A2-44E7-A3AA-4F9D39AC4ED6}" destId="{B2E3E692-68B7-4F41-9ADC-B257D89F93AC}" srcOrd="0" destOrd="4" presId="urn:microsoft.com/office/officeart/2009/3/layout/RandomtoResultProcess"/>
    <dgm:cxn modelId="{49A0FEFD-2D2A-974B-954B-433FD4E672B8}" type="presOf" srcId="{28C99CE4-04EE-497A-87CB-69C649A71908}" destId="{2AFE59F6-217E-429C-9EAE-0893EB94B29E}" srcOrd="0" destOrd="0" presId="urn:microsoft.com/office/officeart/2009/3/layout/RandomtoResultProcess"/>
    <dgm:cxn modelId="{F095CF98-F21D-D04A-86EE-5DB9E1AE07A1}" type="presOf" srcId="{1A7A1FCD-9556-4A8C-B04A-F04617EEA3C7}" destId="{79035FE9-990B-4FA5-B27A-3EDE431C5D0E}" srcOrd="0" destOrd="2" presId="urn:microsoft.com/office/officeart/2009/3/layout/RandomtoResultProcess"/>
    <dgm:cxn modelId="{3482C529-7116-4770-ABCC-20CE8BB18DB2}" srcId="{28C99CE4-04EE-497A-87CB-69C649A71908}" destId="{9030558E-D593-44A0-95FD-608E7C93770D}" srcOrd="1" destOrd="0" parTransId="{7E546202-FEAB-4329-9496-89E343FB4AC1}" sibTransId="{DC8679DB-2985-4BB4-AF3B-07D565C6E5A9}"/>
    <dgm:cxn modelId="{3B04BBE9-A842-4F8D-9A2B-B7CF66B328E8}" srcId="{28C99CE4-04EE-497A-87CB-69C649A71908}" destId="{A0DE64AF-41A2-44E7-A3AA-4F9D39AC4ED6}" srcOrd="4" destOrd="0" parTransId="{4D926492-07B6-468C-82E6-9C5D3ECB16C4}" sibTransId="{3FB0BE49-674B-4C82-8105-D067C008FA55}"/>
    <dgm:cxn modelId="{CC835AE5-0AEB-9C4B-9D08-34E20356D484}" type="presOf" srcId="{6AC86C3C-8362-4E0E-9E02-A95FD824527F}" destId="{8FE7CF22-3E63-41E5-B8AA-6EB202B1B048}" srcOrd="0" destOrd="0" presId="urn:microsoft.com/office/officeart/2009/3/layout/RandomtoResultProcess"/>
    <dgm:cxn modelId="{E2650974-EBFB-FB4D-8E81-E0F3D0568FB3}" type="presOf" srcId="{9030558E-D593-44A0-95FD-608E7C93770D}" destId="{B2E3E692-68B7-4F41-9ADC-B257D89F93AC}" srcOrd="0" destOrd="1" presId="urn:microsoft.com/office/officeart/2009/3/layout/RandomtoResultProcess"/>
    <dgm:cxn modelId="{0870C747-ACEF-5E4C-ADB7-123B5406752B}" type="presParOf" srcId="{8FE7CF22-3E63-41E5-B8AA-6EB202B1B048}" destId="{B4F8FF41-D4F9-4597-9098-D397EA884D03}" srcOrd="0" destOrd="0" presId="urn:microsoft.com/office/officeart/2009/3/layout/RandomtoResultProcess"/>
    <dgm:cxn modelId="{BE7E5EA3-4C51-AC48-9E9D-96502C3247B8}" type="presParOf" srcId="{B4F8FF41-D4F9-4597-9098-D397EA884D03}" destId="{4EDA5FBF-7930-47F8-89CF-3B9D6661D430}" srcOrd="0" destOrd="0" presId="urn:microsoft.com/office/officeart/2009/3/layout/RandomtoResultProcess"/>
    <dgm:cxn modelId="{BE7EF286-F42B-A147-B26B-D21A1E25A3BD}" type="presParOf" srcId="{B4F8FF41-D4F9-4597-9098-D397EA884D03}" destId="{79035FE9-990B-4FA5-B27A-3EDE431C5D0E}" srcOrd="1" destOrd="0" presId="urn:microsoft.com/office/officeart/2009/3/layout/RandomtoResultProcess"/>
    <dgm:cxn modelId="{81058D1F-0FC6-D040-BC3B-134242B1BBB7}" type="presParOf" srcId="{B4F8FF41-D4F9-4597-9098-D397EA884D03}" destId="{07F8C8CA-0250-4B68-92D7-4A88E48078CC}" srcOrd="2" destOrd="0" presId="urn:microsoft.com/office/officeart/2009/3/layout/RandomtoResultProcess"/>
    <dgm:cxn modelId="{1CA645A4-A49A-A148-9B12-635FCFA3B9B6}" type="presParOf" srcId="{B4F8FF41-D4F9-4597-9098-D397EA884D03}" destId="{9DA80260-9115-4D97-9F72-66B498EC1E2A}" srcOrd="3" destOrd="0" presId="urn:microsoft.com/office/officeart/2009/3/layout/RandomtoResultProcess"/>
    <dgm:cxn modelId="{EB532D9B-16E6-CC4C-9BD3-134BF2B31CCB}" type="presParOf" srcId="{B4F8FF41-D4F9-4597-9098-D397EA884D03}" destId="{1E0AFD0F-6FF0-42A3-A896-08AB5E8B04F7}" srcOrd="4" destOrd="0" presId="urn:microsoft.com/office/officeart/2009/3/layout/RandomtoResultProcess"/>
    <dgm:cxn modelId="{F080888B-6A0F-C747-82A1-7DA6194A27BD}" type="presParOf" srcId="{B4F8FF41-D4F9-4597-9098-D397EA884D03}" destId="{778A6B1B-029B-4C46-A5E2-52D0680BBCE8}" srcOrd="5" destOrd="0" presId="urn:microsoft.com/office/officeart/2009/3/layout/RandomtoResultProcess"/>
    <dgm:cxn modelId="{C61D8414-9D09-E04E-9775-F168C50956FC}" type="presParOf" srcId="{B4F8FF41-D4F9-4597-9098-D397EA884D03}" destId="{A67C3378-C842-455C-95D2-D5206DEA19EC}" srcOrd="6" destOrd="0" presId="urn:microsoft.com/office/officeart/2009/3/layout/RandomtoResultProcess"/>
    <dgm:cxn modelId="{4BA68D23-79B6-1445-B8D2-122ECB8BDE49}" type="presParOf" srcId="{B4F8FF41-D4F9-4597-9098-D397EA884D03}" destId="{1C6C9BF7-6C42-4B32-87CA-D2F38A50CDF7}" srcOrd="7" destOrd="0" presId="urn:microsoft.com/office/officeart/2009/3/layout/RandomtoResultProcess"/>
    <dgm:cxn modelId="{0B2F2C83-FA6E-7B48-B478-A17F5594CDB6}" type="presParOf" srcId="{B4F8FF41-D4F9-4597-9098-D397EA884D03}" destId="{6EAD5F68-49B0-4180-9E8A-5BE84C1EE722}" srcOrd="8" destOrd="0" presId="urn:microsoft.com/office/officeart/2009/3/layout/RandomtoResultProcess"/>
    <dgm:cxn modelId="{614DFDBB-4ACC-D548-8452-CC898A9E7A1B}" type="presParOf" srcId="{B4F8FF41-D4F9-4597-9098-D397EA884D03}" destId="{26D20B48-40E0-460C-B5DF-0370E661BEA9}" srcOrd="9" destOrd="0" presId="urn:microsoft.com/office/officeart/2009/3/layout/RandomtoResultProcess"/>
    <dgm:cxn modelId="{E23B7CF8-7EC5-E14A-886D-0649470EC2F9}" type="presParOf" srcId="{B4F8FF41-D4F9-4597-9098-D397EA884D03}" destId="{4646D4B9-8A20-400A-9FB6-AC7B2DFA5489}" srcOrd="10" destOrd="0" presId="urn:microsoft.com/office/officeart/2009/3/layout/RandomtoResultProcess"/>
    <dgm:cxn modelId="{6162869D-1E64-0342-B380-BC6B0F4667A0}" type="presParOf" srcId="{B4F8FF41-D4F9-4597-9098-D397EA884D03}" destId="{B774DFF4-63B8-4D39-B636-DD17114977DA}" srcOrd="11" destOrd="0" presId="urn:microsoft.com/office/officeart/2009/3/layout/RandomtoResultProcess"/>
    <dgm:cxn modelId="{5DA4E6DD-D988-8541-A579-CB5FBF4C7D4A}" type="presParOf" srcId="{B4F8FF41-D4F9-4597-9098-D397EA884D03}" destId="{8B2BE97F-A8F7-4BAF-97F1-D05E28A39AF7}" srcOrd="12" destOrd="0" presId="urn:microsoft.com/office/officeart/2009/3/layout/RandomtoResultProcess"/>
    <dgm:cxn modelId="{DC531BC7-2D37-F149-A355-A7DD531D6195}" type="presParOf" srcId="{B4F8FF41-D4F9-4597-9098-D397EA884D03}" destId="{47241505-D5D9-43FA-88EC-C90362B94E9C}" srcOrd="13" destOrd="0" presId="urn:microsoft.com/office/officeart/2009/3/layout/RandomtoResultProcess"/>
    <dgm:cxn modelId="{9961F025-CE59-DC42-8F18-961FBEA7E891}" type="presParOf" srcId="{B4F8FF41-D4F9-4597-9098-D397EA884D03}" destId="{89742FD2-AF09-43AF-8D10-3ECB8895E6EE}" srcOrd="14" destOrd="0" presId="urn:microsoft.com/office/officeart/2009/3/layout/RandomtoResultProcess"/>
    <dgm:cxn modelId="{23A338C1-645A-DC46-8313-9C2E787A3307}" type="presParOf" srcId="{B4F8FF41-D4F9-4597-9098-D397EA884D03}" destId="{21CBCDEE-A157-42E3-9F69-40F8EB3A72F5}" srcOrd="15" destOrd="0" presId="urn:microsoft.com/office/officeart/2009/3/layout/RandomtoResultProcess"/>
    <dgm:cxn modelId="{F6BDFAEB-2C31-7148-9C80-883D9C418D0F}" type="presParOf" srcId="{B4F8FF41-D4F9-4597-9098-D397EA884D03}" destId="{FDE2ACF4-005F-4B09-AD87-DD8627A33D09}" srcOrd="16" destOrd="0" presId="urn:microsoft.com/office/officeart/2009/3/layout/RandomtoResultProcess"/>
    <dgm:cxn modelId="{60825461-2530-0245-AC66-3DCEDDAD9E65}" type="presParOf" srcId="{B4F8FF41-D4F9-4597-9098-D397EA884D03}" destId="{12308F7A-E07B-48D9-96AD-132466744269}" srcOrd="17" destOrd="0" presId="urn:microsoft.com/office/officeart/2009/3/layout/RandomtoResultProcess"/>
    <dgm:cxn modelId="{BEEC1196-2C60-4143-973E-1C8935C79E0F}" type="presParOf" srcId="{B4F8FF41-D4F9-4597-9098-D397EA884D03}" destId="{0165E4B3-9432-4BC3-907A-DA1A869344E2}" srcOrd="18" destOrd="0" presId="urn:microsoft.com/office/officeart/2009/3/layout/RandomtoResultProcess"/>
    <dgm:cxn modelId="{231EA122-DCD1-CA44-BC60-B3CFB34A507E}" type="presParOf" srcId="{B4F8FF41-D4F9-4597-9098-D397EA884D03}" destId="{D8C2B0B2-7876-4776-B398-44D912FA4F0C}" srcOrd="19" destOrd="0" presId="urn:microsoft.com/office/officeart/2009/3/layout/RandomtoResultProcess"/>
    <dgm:cxn modelId="{98E9FD5D-0469-3445-BF8C-2A267A0A48C8}" type="presParOf" srcId="{8FE7CF22-3E63-41E5-B8AA-6EB202B1B048}" destId="{6FBB7E8E-7881-4CFB-BF3A-799575BA27AC}" srcOrd="1" destOrd="0" presId="urn:microsoft.com/office/officeart/2009/3/layout/RandomtoResultProcess"/>
    <dgm:cxn modelId="{5BEF1BAC-02E8-E444-AB78-E411373D885C}" type="presParOf" srcId="{6FBB7E8E-7881-4CFB-BF3A-799575BA27AC}" destId="{60259422-6A9E-4EB9-AD36-170C4F19F9C9}" srcOrd="0" destOrd="0" presId="urn:microsoft.com/office/officeart/2009/3/layout/RandomtoResultProcess"/>
    <dgm:cxn modelId="{3B025523-5CEF-0D4F-89DF-2C495601B3D2}" type="presParOf" srcId="{6FBB7E8E-7881-4CFB-BF3A-799575BA27AC}" destId="{E30F5677-BDEF-439B-86F6-05EE732F9F34}" srcOrd="1" destOrd="0" presId="urn:microsoft.com/office/officeart/2009/3/layout/RandomtoResultProcess"/>
    <dgm:cxn modelId="{227A8575-931D-2143-B892-21171EBCB548}" type="presParOf" srcId="{8FE7CF22-3E63-41E5-B8AA-6EB202B1B048}" destId="{438BBDD0-D34C-4CF0-B382-BA906A5753BD}" srcOrd="2" destOrd="0" presId="urn:microsoft.com/office/officeart/2009/3/layout/RandomtoResultProcess"/>
    <dgm:cxn modelId="{1F6705EC-18D3-D941-9B63-9F58B20D1B30}" type="presParOf" srcId="{8FE7CF22-3E63-41E5-B8AA-6EB202B1B048}" destId="{511BECDC-955F-4A55-A4E9-0AF3F8D7AA46}" srcOrd="3" destOrd="0" presId="urn:microsoft.com/office/officeart/2009/3/layout/RandomtoResultProcess"/>
    <dgm:cxn modelId="{5A27606C-70D4-7749-894C-F2347E45ACEB}" type="presParOf" srcId="{511BECDC-955F-4A55-A4E9-0AF3F8D7AA46}" destId="{73CE9B3D-1636-488A-A6CC-DF55399D40F4}" srcOrd="0" destOrd="0" presId="urn:microsoft.com/office/officeart/2009/3/layout/RandomtoResultProcess"/>
    <dgm:cxn modelId="{76482DE6-32E1-AF45-A621-FBFC3E94CC0F}" type="presParOf" srcId="{511BECDC-955F-4A55-A4E9-0AF3F8D7AA46}" destId="{F693E600-75BB-4D6E-B0CF-C1A910DACA10}" srcOrd="1" destOrd="0" presId="urn:microsoft.com/office/officeart/2009/3/layout/RandomtoResultProcess"/>
    <dgm:cxn modelId="{5EE565CC-4257-BB41-BABC-7A668F4831D3}" type="presParOf" srcId="{8FE7CF22-3E63-41E5-B8AA-6EB202B1B048}" destId="{09514D6A-AF63-4B02-8D2E-ED1BB1CD91EC}" srcOrd="4" destOrd="0" presId="urn:microsoft.com/office/officeart/2009/3/layout/RandomtoResultProcess"/>
    <dgm:cxn modelId="{8E5C84D9-9F3A-AD43-9459-840320F9B320}" type="presParOf" srcId="{09514D6A-AF63-4B02-8D2E-ED1BB1CD91EC}" destId="{2AFE59F6-217E-429C-9EAE-0893EB94B29E}" srcOrd="0" destOrd="0" presId="urn:microsoft.com/office/officeart/2009/3/layout/RandomtoResultProcess"/>
    <dgm:cxn modelId="{13D41D42-D912-034D-A188-B2CF5804E924}" type="presParOf" srcId="{09514D6A-AF63-4B02-8D2E-ED1BB1CD91EC}" destId="{B2E3E692-68B7-4F41-9ADC-B257D89F93AC}" srcOrd="1" destOrd="0" presId="urn:microsoft.com/office/officeart/2009/3/layout/RandomtoResultProcess"/>
    <dgm:cxn modelId="{FAC64597-6BDF-9644-A7CE-565540E7E578}" type="presParOf" srcId="{09514D6A-AF63-4B02-8D2E-ED1BB1CD91EC}" destId="{661949F1-996B-4689-A141-5AC11CBACFA6}" srcOrd="2"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15ABDEB-3637-004F-B872-A9277C221FDF}" type="doc">
      <dgm:prSet loTypeId="urn:microsoft.com/office/officeart/2009/3/layout/IncreasingArrowsProcess" loCatId="process" qsTypeId="urn:microsoft.com/office/officeart/2005/8/quickstyle/simple1" qsCatId="simple" csTypeId="urn:microsoft.com/office/officeart/2005/8/colors/colorful3" csCatId="colorful" phldr="1"/>
      <dgm:spPr/>
      <dgm:t>
        <a:bodyPr/>
        <a:lstStyle/>
        <a:p>
          <a:endParaRPr lang="tr-TR"/>
        </a:p>
      </dgm:t>
    </dgm:pt>
    <dgm:pt modelId="{28A9DC53-2D74-1443-A3C7-9F3C657EA5C4}">
      <dgm:prSet phldrT="[Metin]" custT="1"/>
      <dgm:spPr/>
      <dgm:t>
        <a:bodyPr/>
        <a:lstStyle/>
        <a:p>
          <a:pPr rtl="0"/>
          <a:r>
            <a:rPr lang="tr-TR" sz="2000" b="1" dirty="0" smtClean="0"/>
            <a:t>2015</a:t>
          </a:r>
          <a:endParaRPr lang="tr-TR" sz="2000" b="1" dirty="0"/>
        </a:p>
      </dgm:t>
    </dgm:pt>
    <dgm:pt modelId="{A2EE2437-B6FE-9940-AF8F-16C718F1566D}" type="parTrans" cxnId="{61DC7CA5-3A08-3245-98EA-E5D87C1FEBE6}">
      <dgm:prSet/>
      <dgm:spPr/>
      <dgm:t>
        <a:bodyPr/>
        <a:lstStyle/>
        <a:p>
          <a:endParaRPr lang="tr-TR"/>
        </a:p>
      </dgm:t>
    </dgm:pt>
    <dgm:pt modelId="{2F5DF816-A2CA-0546-BDBE-F7A7DA9CB0DD}" type="sibTrans" cxnId="{61DC7CA5-3A08-3245-98EA-E5D87C1FEBE6}">
      <dgm:prSet/>
      <dgm:spPr/>
      <dgm:t>
        <a:bodyPr/>
        <a:lstStyle/>
        <a:p>
          <a:endParaRPr lang="tr-TR"/>
        </a:p>
      </dgm:t>
    </dgm:pt>
    <dgm:pt modelId="{339D3CDE-B196-3143-B324-DF1E1EFEC01C}">
      <dgm:prSet phldrT="[Metin]" custT="1"/>
      <dgm:spPr/>
      <dgm:t>
        <a:bodyPr/>
        <a:lstStyle/>
        <a:p>
          <a:pPr rtl="0"/>
          <a:r>
            <a:rPr lang="tr-TR" sz="1600" b="0" dirty="0"/>
            <a:t>Ankara</a:t>
          </a:r>
        </a:p>
        <a:p>
          <a:pPr rtl="0"/>
          <a:r>
            <a:rPr lang="tr-TR" sz="1600" b="0" dirty="0"/>
            <a:t>İzmir</a:t>
          </a:r>
        </a:p>
      </dgm:t>
    </dgm:pt>
    <dgm:pt modelId="{227E5308-34C0-8E46-AF40-5CBF577E3A0C}" type="parTrans" cxnId="{1434288F-AFF2-3A4C-93A9-44E598B806B5}">
      <dgm:prSet/>
      <dgm:spPr/>
      <dgm:t>
        <a:bodyPr/>
        <a:lstStyle/>
        <a:p>
          <a:endParaRPr lang="tr-TR"/>
        </a:p>
      </dgm:t>
    </dgm:pt>
    <dgm:pt modelId="{F3691EF2-B770-B64F-8FEA-CE7AF175052D}" type="sibTrans" cxnId="{1434288F-AFF2-3A4C-93A9-44E598B806B5}">
      <dgm:prSet/>
      <dgm:spPr/>
      <dgm:t>
        <a:bodyPr/>
        <a:lstStyle/>
        <a:p>
          <a:endParaRPr lang="tr-TR"/>
        </a:p>
      </dgm:t>
    </dgm:pt>
    <dgm:pt modelId="{25D81DA1-1B61-8A4F-8E79-32C073CDE3B0}">
      <dgm:prSet phldrT="[Metin]" custT="1"/>
      <dgm:spPr/>
      <dgm:t>
        <a:bodyPr/>
        <a:lstStyle/>
        <a:p>
          <a:pPr rtl="0"/>
          <a:r>
            <a:rPr lang="tr-TR" sz="2000" b="1" dirty="0" smtClean="0"/>
            <a:t>2017</a:t>
          </a:r>
          <a:endParaRPr lang="tr-TR" sz="2000" b="1" dirty="0"/>
        </a:p>
      </dgm:t>
    </dgm:pt>
    <dgm:pt modelId="{A91FF8FB-010A-3840-8F20-18B61E7A8101}" type="parTrans" cxnId="{991F706E-DFC0-F643-8E4B-8FA8FE1DDBEC}">
      <dgm:prSet/>
      <dgm:spPr/>
      <dgm:t>
        <a:bodyPr/>
        <a:lstStyle/>
        <a:p>
          <a:endParaRPr lang="tr-TR"/>
        </a:p>
      </dgm:t>
    </dgm:pt>
    <dgm:pt modelId="{0DF427BD-67BA-2948-99D1-F21FC322896B}" type="sibTrans" cxnId="{991F706E-DFC0-F643-8E4B-8FA8FE1DDBEC}">
      <dgm:prSet/>
      <dgm:spPr/>
      <dgm:t>
        <a:bodyPr/>
        <a:lstStyle/>
        <a:p>
          <a:endParaRPr lang="tr-TR"/>
        </a:p>
      </dgm:t>
    </dgm:pt>
    <dgm:pt modelId="{E98FD4DF-7AFA-8F4C-A897-4A0ED69E3C2E}">
      <dgm:prSet phldrT="[Metin]" custT="1"/>
      <dgm:spPr/>
      <dgm:t>
        <a:bodyPr/>
        <a:lstStyle/>
        <a:p>
          <a:r>
            <a:rPr lang="tr-TR" sz="1600" b="0" i="0" u="none" dirty="0"/>
            <a:t>Antalya</a:t>
          </a:r>
          <a:endParaRPr lang="tr-TR" sz="1600" b="0" dirty="0"/>
        </a:p>
      </dgm:t>
    </dgm:pt>
    <dgm:pt modelId="{BE345BBB-137C-994F-8231-E8FD966A6AFF}" type="parTrans" cxnId="{583269D0-0B49-0648-85F2-0BE11DED176A}">
      <dgm:prSet/>
      <dgm:spPr/>
      <dgm:t>
        <a:bodyPr/>
        <a:lstStyle/>
        <a:p>
          <a:endParaRPr lang="tr-TR"/>
        </a:p>
      </dgm:t>
    </dgm:pt>
    <dgm:pt modelId="{DAA9D058-744C-1242-AC59-0F7B0F104FA7}" type="sibTrans" cxnId="{583269D0-0B49-0648-85F2-0BE11DED176A}">
      <dgm:prSet/>
      <dgm:spPr/>
      <dgm:t>
        <a:bodyPr/>
        <a:lstStyle/>
        <a:p>
          <a:endParaRPr lang="tr-TR"/>
        </a:p>
      </dgm:t>
    </dgm:pt>
    <dgm:pt modelId="{DE2A0E6C-9A1C-B345-B3EF-D17B041847A1}">
      <dgm:prSet phldrT="[Metin]" custT="1"/>
      <dgm:spPr/>
      <dgm:t>
        <a:bodyPr/>
        <a:lstStyle/>
        <a:p>
          <a:pPr rtl="0"/>
          <a:r>
            <a:rPr lang="tr-TR" sz="2000" b="1" dirty="0" smtClean="0"/>
            <a:t>2019</a:t>
          </a:r>
          <a:endParaRPr lang="tr-TR" sz="2000" b="1" dirty="0"/>
        </a:p>
      </dgm:t>
    </dgm:pt>
    <dgm:pt modelId="{8C106B54-17A4-2440-A0D7-770145AE513B}" type="parTrans" cxnId="{CD4B3FAE-063C-EA40-848C-3DD7F1339781}">
      <dgm:prSet/>
      <dgm:spPr/>
      <dgm:t>
        <a:bodyPr/>
        <a:lstStyle/>
        <a:p>
          <a:endParaRPr lang="tr-TR"/>
        </a:p>
      </dgm:t>
    </dgm:pt>
    <dgm:pt modelId="{105E7B38-C9B7-B040-AC05-706E2C29516B}" type="sibTrans" cxnId="{CD4B3FAE-063C-EA40-848C-3DD7F1339781}">
      <dgm:prSet/>
      <dgm:spPr/>
      <dgm:t>
        <a:bodyPr/>
        <a:lstStyle/>
        <a:p>
          <a:endParaRPr lang="tr-TR"/>
        </a:p>
      </dgm:t>
    </dgm:pt>
    <dgm:pt modelId="{6FE223EC-DC68-D94F-ACD8-83FDE022EB08}">
      <dgm:prSet phldrT="[Metin]" custT="1"/>
      <dgm:spPr/>
      <dgm:t>
        <a:bodyPr/>
        <a:lstStyle/>
        <a:p>
          <a:pPr marL="0" marR="0" lvl="0" indent="0" algn="l" defTabSz="533400" eaLnBrk="1" fontAlgn="auto" latinLnBrk="0" hangingPunct="1">
            <a:lnSpc>
              <a:spcPct val="90000"/>
            </a:lnSpc>
            <a:spcBef>
              <a:spcPct val="0"/>
            </a:spcBef>
            <a:spcAft>
              <a:spcPct val="35000"/>
            </a:spcAft>
            <a:buClrTx/>
            <a:buSzTx/>
            <a:buFontTx/>
            <a:buNone/>
            <a:tabLst/>
            <a:defRPr/>
          </a:pPr>
          <a:r>
            <a:rPr lang="tr-TR" sz="1600" b="0" i="0" u="none" dirty="0"/>
            <a:t>Adana	</a:t>
          </a:r>
          <a:r>
            <a:rPr lang="tr-TR" sz="1600" b="0" i="0" u="none" dirty="0" smtClean="0"/>
            <a:t> Mersin</a:t>
          </a:r>
          <a:endParaRPr lang="tr-TR" sz="1600" b="0" i="0" u="none" dirty="0"/>
        </a:p>
      </dgm:t>
    </dgm:pt>
    <dgm:pt modelId="{C6BDFCD0-94A9-5B48-8967-7A2DC100C2E6}" type="parTrans" cxnId="{1FD5AED2-5E1A-E04D-A368-58B87FF2C7C4}">
      <dgm:prSet/>
      <dgm:spPr/>
      <dgm:t>
        <a:bodyPr/>
        <a:lstStyle/>
        <a:p>
          <a:endParaRPr lang="tr-TR"/>
        </a:p>
      </dgm:t>
    </dgm:pt>
    <dgm:pt modelId="{EFA082DF-DE68-8145-B3FE-B86B08CA40D1}" type="sibTrans" cxnId="{1FD5AED2-5E1A-E04D-A368-58B87FF2C7C4}">
      <dgm:prSet/>
      <dgm:spPr/>
      <dgm:t>
        <a:bodyPr/>
        <a:lstStyle/>
        <a:p>
          <a:endParaRPr lang="tr-TR"/>
        </a:p>
      </dgm:t>
    </dgm:pt>
    <dgm:pt modelId="{0B20D84C-7A65-044F-A3CE-CE625C466600}">
      <dgm:prSet custT="1"/>
      <dgm:spPr/>
      <dgm:t>
        <a:bodyPr/>
        <a:lstStyle/>
        <a:p>
          <a:pPr marL="0" marR="0" lvl="0" indent="0" algn="l" defTabSz="533400" eaLnBrk="1" fontAlgn="auto" latinLnBrk="0" hangingPunct="1">
            <a:lnSpc>
              <a:spcPct val="90000"/>
            </a:lnSpc>
            <a:spcBef>
              <a:spcPct val="0"/>
            </a:spcBef>
            <a:spcAft>
              <a:spcPct val="35000"/>
            </a:spcAft>
            <a:buClrTx/>
            <a:buSzTx/>
            <a:buFontTx/>
            <a:buNone/>
            <a:tabLst/>
            <a:defRPr/>
          </a:pPr>
          <a:r>
            <a:rPr lang="tr-TR" sz="1600" b="0" i="0" u="none" dirty="0"/>
            <a:t>Aydın	</a:t>
          </a:r>
          <a:r>
            <a:rPr lang="tr-TR" sz="1600" b="0" i="0" u="none" dirty="0" smtClean="0"/>
            <a:t>Sakarya</a:t>
          </a:r>
          <a:endParaRPr lang="tr-TR" sz="1600" b="0" i="0" u="none" dirty="0"/>
        </a:p>
      </dgm:t>
    </dgm:pt>
    <dgm:pt modelId="{0F99310E-73E7-8246-854F-0A25CE9B8770}" type="parTrans" cxnId="{D527C0EF-ED34-874A-A6D1-171EFD490EC4}">
      <dgm:prSet/>
      <dgm:spPr/>
      <dgm:t>
        <a:bodyPr/>
        <a:lstStyle/>
        <a:p>
          <a:endParaRPr lang="tr-TR"/>
        </a:p>
      </dgm:t>
    </dgm:pt>
    <dgm:pt modelId="{D673820B-29AD-F141-A7FB-2682011E0EE0}" type="sibTrans" cxnId="{D527C0EF-ED34-874A-A6D1-171EFD490EC4}">
      <dgm:prSet/>
      <dgm:spPr/>
      <dgm:t>
        <a:bodyPr/>
        <a:lstStyle/>
        <a:p>
          <a:endParaRPr lang="tr-TR"/>
        </a:p>
      </dgm:t>
    </dgm:pt>
    <dgm:pt modelId="{90532A5C-C620-C449-B18C-A7A21C6F50EC}">
      <dgm:prSet custT="1"/>
      <dgm:spPr/>
      <dgm:t>
        <a:bodyPr/>
        <a:lstStyle/>
        <a:p>
          <a:pPr marL="0" marR="0" lvl="0" indent="0" algn="l" defTabSz="533400" eaLnBrk="1" fontAlgn="auto" latinLnBrk="0" hangingPunct="1">
            <a:lnSpc>
              <a:spcPct val="90000"/>
            </a:lnSpc>
            <a:spcBef>
              <a:spcPct val="0"/>
            </a:spcBef>
            <a:spcAft>
              <a:spcPct val="35000"/>
            </a:spcAft>
            <a:buClrTx/>
            <a:buSzTx/>
            <a:buFontTx/>
            <a:buNone/>
            <a:tabLst/>
            <a:defRPr/>
          </a:pPr>
          <a:r>
            <a:rPr lang="tr-TR" sz="1600" b="0" i="0" u="none" dirty="0" smtClean="0"/>
            <a:t>Denizli Samsun</a:t>
          </a:r>
          <a:endParaRPr lang="tr-TR" sz="1600" b="0" i="0" u="none" dirty="0"/>
        </a:p>
      </dgm:t>
    </dgm:pt>
    <dgm:pt modelId="{B35F5906-82B4-5D49-89F5-E717439E1A9B}" type="parTrans" cxnId="{2B5B8D2D-215D-2E4B-9F09-37E720CC8EB1}">
      <dgm:prSet/>
      <dgm:spPr/>
      <dgm:t>
        <a:bodyPr/>
        <a:lstStyle/>
        <a:p>
          <a:endParaRPr lang="tr-TR"/>
        </a:p>
      </dgm:t>
    </dgm:pt>
    <dgm:pt modelId="{458C9899-7753-6B44-A6BB-EF7461E20D45}" type="sibTrans" cxnId="{2B5B8D2D-215D-2E4B-9F09-37E720CC8EB1}">
      <dgm:prSet/>
      <dgm:spPr/>
      <dgm:t>
        <a:bodyPr/>
        <a:lstStyle/>
        <a:p>
          <a:endParaRPr lang="tr-TR"/>
        </a:p>
      </dgm:t>
    </dgm:pt>
    <dgm:pt modelId="{3027FA9F-2F3C-4F45-A532-D3B4E9439F57}">
      <dgm:prSet custT="1"/>
      <dgm:spPr/>
      <dgm:t>
        <a:bodyPr/>
        <a:lstStyle/>
        <a:p>
          <a:pPr marL="0" marR="0" lvl="0" indent="0" algn="l" defTabSz="533400" eaLnBrk="1" fontAlgn="auto" latinLnBrk="0" hangingPunct="1">
            <a:lnSpc>
              <a:spcPct val="90000"/>
            </a:lnSpc>
            <a:spcBef>
              <a:spcPct val="0"/>
            </a:spcBef>
            <a:spcAft>
              <a:spcPct val="35000"/>
            </a:spcAft>
            <a:buClrTx/>
            <a:buSzTx/>
            <a:buFontTx/>
            <a:buNone/>
            <a:tabLst/>
            <a:defRPr/>
          </a:pPr>
          <a:r>
            <a:rPr lang="tr-TR" sz="1600" b="0" i="0" u="none" dirty="0" smtClean="0"/>
            <a:t>Eskişehir Trabzon</a:t>
          </a:r>
          <a:endParaRPr lang="tr-TR" sz="1600" b="0" i="0" u="none" dirty="0"/>
        </a:p>
        <a:p>
          <a:pPr marL="0" marR="0" lvl="0" indent="0" algn="l" defTabSz="533400" eaLnBrk="1" fontAlgn="auto" latinLnBrk="0" hangingPunct="1">
            <a:lnSpc>
              <a:spcPct val="90000"/>
            </a:lnSpc>
            <a:spcBef>
              <a:spcPct val="0"/>
            </a:spcBef>
            <a:spcAft>
              <a:spcPct val="35000"/>
            </a:spcAft>
            <a:buClrTx/>
            <a:buSzTx/>
            <a:buFontTx/>
            <a:buNone/>
            <a:tabLst/>
            <a:defRPr/>
          </a:pPr>
          <a:r>
            <a:rPr lang="tr-TR" sz="1600" b="0" i="0" u="none" dirty="0"/>
            <a:t>Malatya</a:t>
          </a:r>
        </a:p>
      </dgm:t>
    </dgm:pt>
    <dgm:pt modelId="{4A83D54D-FD0C-BA46-9C6B-25695CC8A3A8}" type="parTrans" cxnId="{90472A86-0C95-7741-BD72-EC18C4A9E752}">
      <dgm:prSet/>
      <dgm:spPr/>
      <dgm:t>
        <a:bodyPr/>
        <a:lstStyle/>
        <a:p>
          <a:endParaRPr lang="tr-TR"/>
        </a:p>
      </dgm:t>
    </dgm:pt>
    <dgm:pt modelId="{82BFF7CF-5907-5A48-8C74-457DE9620E69}" type="sibTrans" cxnId="{90472A86-0C95-7741-BD72-EC18C4A9E752}">
      <dgm:prSet/>
      <dgm:spPr/>
      <dgm:t>
        <a:bodyPr/>
        <a:lstStyle/>
        <a:p>
          <a:endParaRPr lang="tr-TR"/>
        </a:p>
      </dgm:t>
    </dgm:pt>
    <dgm:pt modelId="{6CCE68D1-705E-144C-84AB-43A686DE1A61}">
      <dgm:prSet custT="1"/>
      <dgm:spPr/>
      <dgm:t>
        <a:bodyPr/>
        <a:lstStyle/>
        <a:p>
          <a:pPr marL="0" lvl="0" algn="l" defTabSz="533400">
            <a:lnSpc>
              <a:spcPct val="90000"/>
            </a:lnSpc>
            <a:spcBef>
              <a:spcPct val="0"/>
            </a:spcBef>
            <a:spcAft>
              <a:spcPct val="35000"/>
            </a:spcAft>
            <a:buNone/>
          </a:pPr>
          <a:r>
            <a:rPr lang="tr-TR" sz="3200" b="1" i="0" u="none" dirty="0" smtClean="0"/>
            <a:t>2021</a:t>
          </a:r>
          <a:endParaRPr lang="tr-TR" sz="3200" b="1" i="0" u="none" dirty="0"/>
        </a:p>
      </dgm:t>
    </dgm:pt>
    <dgm:pt modelId="{87F718AA-9DC6-E447-A7BF-FCA67DBCFF87}" type="parTrans" cxnId="{8A9A1A05-4892-0E4A-A5EB-4A22702D3C74}">
      <dgm:prSet/>
      <dgm:spPr/>
      <dgm:t>
        <a:bodyPr/>
        <a:lstStyle/>
        <a:p>
          <a:endParaRPr lang="tr-TR"/>
        </a:p>
      </dgm:t>
    </dgm:pt>
    <dgm:pt modelId="{870777F2-7A89-4B49-AF34-5DA74943D0A7}" type="sibTrans" cxnId="{8A9A1A05-4892-0E4A-A5EB-4A22702D3C74}">
      <dgm:prSet/>
      <dgm:spPr/>
      <dgm:t>
        <a:bodyPr/>
        <a:lstStyle/>
        <a:p>
          <a:endParaRPr lang="tr-TR"/>
        </a:p>
      </dgm:t>
    </dgm:pt>
    <dgm:pt modelId="{E8B28705-5C50-014E-8DE1-0E103F866FF9}">
      <dgm:prSet custT="1"/>
      <dgm:spPr/>
      <dgm: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4400" b="1" i="0" u="none" dirty="0" smtClean="0"/>
            <a:t>81 İl</a:t>
          </a:r>
          <a:endParaRPr lang="tr-TR" sz="4400" b="1" i="0" u="none" dirty="0"/>
        </a:p>
      </dgm:t>
    </dgm:pt>
    <dgm:pt modelId="{81DBF057-E5B1-CC47-ADEB-BE032BD8B39D}" type="parTrans" cxnId="{D1F539DF-F6CE-5840-AED8-8BDC8ABACC37}">
      <dgm:prSet/>
      <dgm:spPr/>
      <dgm:t>
        <a:bodyPr/>
        <a:lstStyle/>
        <a:p>
          <a:endParaRPr lang="tr-TR"/>
        </a:p>
      </dgm:t>
    </dgm:pt>
    <dgm:pt modelId="{8A4EC9E9-8107-564B-B479-1D0065AE756A}" type="sibTrans" cxnId="{D1F539DF-F6CE-5840-AED8-8BDC8ABACC37}">
      <dgm:prSet/>
      <dgm:spPr/>
      <dgm:t>
        <a:bodyPr/>
        <a:lstStyle/>
        <a:p>
          <a:endParaRPr lang="tr-TR"/>
        </a:p>
      </dgm:t>
    </dgm:pt>
    <dgm:pt modelId="{3A9A1625-C713-1C42-B8F0-391AB7EE994E}">
      <dgm:prSet custT="1"/>
      <dgm:spPr/>
      <dgm:t>
        <a:bodyPr/>
        <a:lstStyle/>
        <a:p>
          <a:r>
            <a:rPr lang="tr-TR" sz="1600" b="0" i="0" u="none"/>
            <a:t>Bursa</a:t>
          </a:r>
        </a:p>
      </dgm:t>
    </dgm:pt>
    <dgm:pt modelId="{4CA41622-715E-5149-8F88-4BBD222AE374}" type="parTrans" cxnId="{C225CAEC-9DF0-5042-A6BB-1151BAED3592}">
      <dgm:prSet/>
      <dgm:spPr/>
      <dgm:t>
        <a:bodyPr/>
        <a:lstStyle/>
        <a:p>
          <a:endParaRPr lang="tr-TR"/>
        </a:p>
      </dgm:t>
    </dgm:pt>
    <dgm:pt modelId="{E2EAF01A-09B9-034B-87AA-81603163DEB3}" type="sibTrans" cxnId="{C225CAEC-9DF0-5042-A6BB-1151BAED3592}">
      <dgm:prSet/>
      <dgm:spPr/>
      <dgm:t>
        <a:bodyPr/>
        <a:lstStyle/>
        <a:p>
          <a:endParaRPr lang="tr-TR"/>
        </a:p>
      </dgm:t>
    </dgm:pt>
    <dgm:pt modelId="{87A3F732-E8F2-774C-AE48-84F683A28B49}">
      <dgm:prSet custT="1"/>
      <dgm:spPr/>
      <dgm:t>
        <a:bodyPr/>
        <a:lstStyle/>
        <a:p>
          <a:r>
            <a:rPr lang="tr-TR" sz="1600" b="0" i="0" u="none"/>
            <a:t>Gaziantep</a:t>
          </a:r>
        </a:p>
      </dgm:t>
    </dgm:pt>
    <dgm:pt modelId="{EF003915-AC4D-954A-BE6A-9CEB7B0A8B66}" type="parTrans" cxnId="{9ECC7156-1A9A-284B-B4DF-5C18F14CCEC0}">
      <dgm:prSet/>
      <dgm:spPr/>
      <dgm:t>
        <a:bodyPr/>
        <a:lstStyle/>
        <a:p>
          <a:endParaRPr lang="tr-TR"/>
        </a:p>
      </dgm:t>
    </dgm:pt>
    <dgm:pt modelId="{1A6287D2-E51D-7A42-8CC8-64A6AAE703CA}" type="sibTrans" cxnId="{9ECC7156-1A9A-284B-B4DF-5C18F14CCEC0}">
      <dgm:prSet/>
      <dgm:spPr/>
      <dgm:t>
        <a:bodyPr/>
        <a:lstStyle/>
        <a:p>
          <a:endParaRPr lang="tr-TR"/>
        </a:p>
      </dgm:t>
    </dgm:pt>
    <dgm:pt modelId="{E4ED8310-45E8-5B4F-8CA6-ED45530285FB}">
      <dgm:prSet custT="1"/>
      <dgm:spPr/>
      <dgm:t>
        <a:bodyPr/>
        <a:lstStyle/>
        <a:p>
          <a:r>
            <a:rPr lang="tr-TR" sz="1600" b="0" i="0" u="none"/>
            <a:t>İstanbul</a:t>
          </a:r>
        </a:p>
      </dgm:t>
    </dgm:pt>
    <dgm:pt modelId="{3A92191E-62F2-EE47-A7FC-4246CF8A321A}" type="parTrans" cxnId="{7D0F39F3-3843-A544-BBF1-A3C06DCBDACE}">
      <dgm:prSet/>
      <dgm:spPr/>
      <dgm:t>
        <a:bodyPr/>
        <a:lstStyle/>
        <a:p>
          <a:endParaRPr lang="tr-TR"/>
        </a:p>
      </dgm:t>
    </dgm:pt>
    <dgm:pt modelId="{8D8CB259-85AB-164D-99A0-952075A79DB6}" type="sibTrans" cxnId="{7D0F39F3-3843-A544-BBF1-A3C06DCBDACE}">
      <dgm:prSet/>
      <dgm:spPr/>
      <dgm:t>
        <a:bodyPr/>
        <a:lstStyle/>
        <a:p>
          <a:endParaRPr lang="tr-TR"/>
        </a:p>
      </dgm:t>
    </dgm:pt>
    <dgm:pt modelId="{4B9E2D84-72C8-B44D-96A7-2F82EEE01937}" type="pres">
      <dgm:prSet presAssocID="{D15ABDEB-3637-004F-B872-A9277C221FDF}" presName="Name0" presStyleCnt="0">
        <dgm:presLayoutVars>
          <dgm:chMax val="5"/>
          <dgm:chPref val="5"/>
          <dgm:dir/>
          <dgm:animLvl val="lvl"/>
        </dgm:presLayoutVars>
      </dgm:prSet>
      <dgm:spPr/>
      <dgm:t>
        <a:bodyPr/>
        <a:lstStyle/>
        <a:p>
          <a:endParaRPr lang="tr-TR"/>
        </a:p>
      </dgm:t>
    </dgm:pt>
    <dgm:pt modelId="{7108AEEC-12DA-5349-9B66-501FBF2A3B20}" type="pres">
      <dgm:prSet presAssocID="{28A9DC53-2D74-1443-A3C7-9F3C657EA5C4}" presName="parentText1" presStyleLbl="node1" presStyleIdx="0" presStyleCnt="4" custScaleX="87223" custLinFactNeighborX="-5785" custLinFactNeighborY="-3098">
        <dgm:presLayoutVars>
          <dgm:chMax/>
          <dgm:chPref val="3"/>
          <dgm:bulletEnabled val="1"/>
        </dgm:presLayoutVars>
      </dgm:prSet>
      <dgm:spPr/>
      <dgm:t>
        <a:bodyPr/>
        <a:lstStyle/>
        <a:p>
          <a:endParaRPr lang="tr-TR"/>
        </a:p>
      </dgm:t>
    </dgm:pt>
    <dgm:pt modelId="{ACDE86A6-9BB8-EA47-B5F1-F6F36B4860BC}" type="pres">
      <dgm:prSet presAssocID="{28A9DC53-2D74-1443-A3C7-9F3C657EA5C4}" presName="childText1" presStyleLbl="solidAlignAcc1" presStyleIdx="0" presStyleCnt="4" custScaleX="76804" custLinFactNeighborX="-9128" custLinFactNeighborY="-5376">
        <dgm:presLayoutVars>
          <dgm:chMax val="0"/>
          <dgm:chPref val="0"/>
          <dgm:bulletEnabled val="1"/>
        </dgm:presLayoutVars>
      </dgm:prSet>
      <dgm:spPr/>
      <dgm:t>
        <a:bodyPr/>
        <a:lstStyle/>
        <a:p>
          <a:endParaRPr lang="tr-TR"/>
        </a:p>
      </dgm:t>
    </dgm:pt>
    <dgm:pt modelId="{4F528E52-0D1F-064F-A570-B7B77567CD62}" type="pres">
      <dgm:prSet presAssocID="{25D81DA1-1B61-8A4F-8E79-32C073CDE3B0}" presName="parentText2" presStyleLbl="node1" presStyleIdx="1" presStyleCnt="4" custLinFactNeighborX="-13461" custLinFactNeighborY="-2121">
        <dgm:presLayoutVars>
          <dgm:chMax/>
          <dgm:chPref val="3"/>
          <dgm:bulletEnabled val="1"/>
        </dgm:presLayoutVars>
      </dgm:prSet>
      <dgm:spPr/>
      <dgm:t>
        <a:bodyPr/>
        <a:lstStyle/>
        <a:p>
          <a:endParaRPr lang="tr-TR"/>
        </a:p>
      </dgm:t>
    </dgm:pt>
    <dgm:pt modelId="{3C948C21-918E-AE40-A37F-6B43E40952D5}" type="pres">
      <dgm:prSet presAssocID="{25D81DA1-1B61-8A4F-8E79-32C073CDE3B0}" presName="childText2" presStyleLbl="solidAlignAcc1" presStyleIdx="1" presStyleCnt="4" custLinFactNeighborX="-41732" custLinFactNeighborY="-3701">
        <dgm:presLayoutVars>
          <dgm:chMax val="0"/>
          <dgm:chPref val="0"/>
          <dgm:bulletEnabled val="1"/>
        </dgm:presLayoutVars>
      </dgm:prSet>
      <dgm:spPr/>
      <dgm:t>
        <a:bodyPr/>
        <a:lstStyle/>
        <a:p>
          <a:endParaRPr lang="tr-TR"/>
        </a:p>
      </dgm:t>
    </dgm:pt>
    <dgm:pt modelId="{67261DFA-7A25-6E43-A47E-7801BA2A1530}" type="pres">
      <dgm:prSet presAssocID="{DE2A0E6C-9A1C-B345-B3EF-D17B041847A1}" presName="parentText3" presStyleLbl="node1" presStyleIdx="2" presStyleCnt="4" custLinFactNeighborX="-20119" custLinFactNeighborY="-6824">
        <dgm:presLayoutVars>
          <dgm:chMax/>
          <dgm:chPref val="3"/>
          <dgm:bulletEnabled val="1"/>
        </dgm:presLayoutVars>
      </dgm:prSet>
      <dgm:spPr/>
      <dgm:t>
        <a:bodyPr/>
        <a:lstStyle/>
        <a:p>
          <a:endParaRPr lang="tr-TR"/>
        </a:p>
      </dgm:t>
    </dgm:pt>
    <dgm:pt modelId="{7778B8FA-F199-6349-85CF-1925DB05E469}" type="pres">
      <dgm:prSet presAssocID="{DE2A0E6C-9A1C-B345-B3EF-D17B041847A1}" presName="childText3" presStyleLbl="solidAlignAcc1" presStyleIdx="2" presStyleCnt="4" custScaleX="143378" custScaleY="111854" custLinFactNeighborX="-30134" custLinFactNeighborY="-3864">
        <dgm:presLayoutVars>
          <dgm:chMax val="0"/>
          <dgm:chPref val="0"/>
          <dgm:bulletEnabled val="1"/>
        </dgm:presLayoutVars>
      </dgm:prSet>
      <dgm:spPr/>
      <dgm:t>
        <a:bodyPr/>
        <a:lstStyle/>
        <a:p>
          <a:endParaRPr lang="tr-TR"/>
        </a:p>
      </dgm:t>
    </dgm:pt>
    <dgm:pt modelId="{82026E56-0306-4F82-B970-0C31C9F3F500}" type="pres">
      <dgm:prSet presAssocID="{6CCE68D1-705E-144C-84AB-43A686DE1A61}" presName="parentText4" presStyleLbl="node1" presStyleIdx="3" presStyleCnt="4" custLinFactNeighborX="-8932" custLinFactNeighborY="-18764">
        <dgm:presLayoutVars>
          <dgm:chMax/>
          <dgm:chPref val="3"/>
          <dgm:bulletEnabled val="1"/>
        </dgm:presLayoutVars>
      </dgm:prSet>
      <dgm:spPr/>
      <dgm:t>
        <a:bodyPr/>
        <a:lstStyle/>
        <a:p>
          <a:endParaRPr lang="tr-TR"/>
        </a:p>
      </dgm:t>
    </dgm:pt>
    <dgm:pt modelId="{C0E5E1E2-E1AD-445C-A1A6-D5A676E65447}" type="pres">
      <dgm:prSet presAssocID="{6CCE68D1-705E-144C-84AB-43A686DE1A61}" presName="childText4" presStyleLbl="solidAlignAcc1" presStyleIdx="3" presStyleCnt="4" custLinFactNeighborX="-11847" custLinFactNeighborY="-16667">
        <dgm:presLayoutVars>
          <dgm:chMax val="0"/>
          <dgm:chPref val="0"/>
          <dgm:bulletEnabled val="1"/>
        </dgm:presLayoutVars>
      </dgm:prSet>
      <dgm:spPr/>
      <dgm:t>
        <a:bodyPr/>
        <a:lstStyle/>
        <a:p>
          <a:endParaRPr lang="tr-TR"/>
        </a:p>
      </dgm:t>
    </dgm:pt>
  </dgm:ptLst>
  <dgm:cxnLst>
    <dgm:cxn modelId="{AC2D4A8D-AD18-C14A-884D-803C42ABC04F}" type="presOf" srcId="{28A9DC53-2D74-1443-A3C7-9F3C657EA5C4}" destId="{7108AEEC-12DA-5349-9B66-501FBF2A3B20}" srcOrd="0" destOrd="0" presId="urn:microsoft.com/office/officeart/2009/3/layout/IncreasingArrowsProcess"/>
    <dgm:cxn modelId="{32B953D7-23E3-DC47-8139-EBBA602A4638}" type="presOf" srcId="{6FE223EC-DC68-D94F-ACD8-83FDE022EB08}" destId="{7778B8FA-F199-6349-85CF-1925DB05E469}" srcOrd="0" destOrd="0" presId="urn:microsoft.com/office/officeart/2009/3/layout/IncreasingArrowsProcess"/>
    <dgm:cxn modelId="{0C1DB85C-C6F3-E44E-87F4-8487C14692B1}" type="presOf" srcId="{3027FA9F-2F3C-4F45-A532-D3B4E9439F57}" destId="{7778B8FA-F199-6349-85CF-1925DB05E469}" srcOrd="0" destOrd="3" presId="urn:microsoft.com/office/officeart/2009/3/layout/IncreasingArrowsProcess"/>
    <dgm:cxn modelId="{D877DE40-8ECD-2648-9DD4-66FCA9C10F31}" type="presOf" srcId="{DE2A0E6C-9A1C-B345-B3EF-D17B041847A1}" destId="{67261DFA-7A25-6E43-A47E-7801BA2A1530}" srcOrd="0" destOrd="0" presId="urn:microsoft.com/office/officeart/2009/3/layout/IncreasingArrowsProcess"/>
    <dgm:cxn modelId="{7D0F39F3-3843-A544-BBF1-A3C06DCBDACE}" srcId="{25D81DA1-1B61-8A4F-8E79-32C073CDE3B0}" destId="{E4ED8310-45E8-5B4F-8CA6-ED45530285FB}" srcOrd="3" destOrd="0" parTransId="{3A92191E-62F2-EE47-A7FC-4246CF8A321A}" sibTransId="{8D8CB259-85AB-164D-99A0-952075A79DB6}"/>
    <dgm:cxn modelId="{D9CD9338-DBB9-F943-95E0-3F3B44A4AEF2}" type="presOf" srcId="{E98FD4DF-7AFA-8F4C-A897-4A0ED69E3C2E}" destId="{3C948C21-918E-AE40-A37F-6B43E40952D5}" srcOrd="0" destOrd="0" presId="urn:microsoft.com/office/officeart/2009/3/layout/IncreasingArrowsProcess"/>
    <dgm:cxn modelId="{583269D0-0B49-0648-85F2-0BE11DED176A}" srcId="{25D81DA1-1B61-8A4F-8E79-32C073CDE3B0}" destId="{E98FD4DF-7AFA-8F4C-A897-4A0ED69E3C2E}" srcOrd="0" destOrd="0" parTransId="{BE345BBB-137C-994F-8231-E8FD966A6AFF}" sibTransId="{DAA9D058-744C-1242-AC59-0F7B0F104FA7}"/>
    <dgm:cxn modelId="{E84666F5-B68E-634A-B641-D85B85444C61}" type="presOf" srcId="{339D3CDE-B196-3143-B324-DF1E1EFEC01C}" destId="{ACDE86A6-9BB8-EA47-B5F1-F6F36B4860BC}" srcOrd="0" destOrd="0" presId="urn:microsoft.com/office/officeart/2009/3/layout/IncreasingArrowsProcess"/>
    <dgm:cxn modelId="{9ECC7156-1A9A-284B-B4DF-5C18F14CCEC0}" srcId="{25D81DA1-1B61-8A4F-8E79-32C073CDE3B0}" destId="{87A3F732-E8F2-774C-AE48-84F683A28B49}" srcOrd="2" destOrd="0" parTransId="{EF003915-AC4D-954A-BE6A-9CEB7B0A8B66}" sibTransId="{1A6287D2-E51D-7A42-8CC8-64A6AAE703CA}"/>
    <dgm:cxn modelId="{9665842E-20A6-F24A-8694-66DA1C28DD75}" type="presOf" srcId="{E4ED8310-45E8-5B4F-8CA6-ED45530285FB}" destId="{3C948C21-918E-AE40-A37F-6B43E40952D5}" srcOrd="0" destOrd="3" presId="urn:microsoft.com/office/officeart/2009/3/layout/IncreasingArrowsProcess"/>
    <dgm:cxn modelId="{C225CAEC-9DF0-5042-A6BB-1151BAED3592}" srcId="{25D81DA1-1B61-8A4F-8E79-32C073CDE3B0}" destId="{3A9A1625-C713-1C42-B8F0-391AB7EE994E}" srcOrd="1" destOrd="0" parTransId="{4CA41622-715E-5149-8F88-4BBD222AE374}" sibTransId="{E2EAF01A-09B9-034B-87AA-81603163DEB3}"/>
    <dgm:cxn modelId="{D1F539DF-F6CE-5840-AED8-8BDC8ABACC37}" srcId="{6CCE68D1-705E-144C-84AB-43A686DE1A61}" destId="{E8B28705-5C50-014E-8DE1-0E103F866FF9}" srcOrd="0" destOrd="0" parTransId="{81DBF057-E5B1-CC47-ADEB-BE032BD8B39D}" sibTransId="{8A4EC9E9-8107-564B-B479-1D0065AE756A}"/>
    <dgm:cxn modelId="{61DC7CA5-3A08-3245-98EA-E5D87C1FEBE6}" srcId="{D15ABDEB-3637-004F-B872-A9277C221FDF}" destId="{28A9DC53-2D74-1443-A3C7-9F3C657EA5C4}" srcOrd="0" destOrd="0" parTransId="{A2EE2437-B6FE-9940-AF8F-16C718F1566D}" sibTransId="{2F5DF816-A2CA-0546-BDBE-F7A7DA9CB0DD}"/>
    <dgm:cxn modelId="{8A9A1A05-4892-0E4A-A5EB-4A22702D3C74}" srcId="{D15ABDEB-3637-004F-B872-A9277C221FDF}" destId="{6CCE68D1-705E-144C-84AB-43A686DE1A61}" srcOrd="3" destOrd="0" parTransId="{87F718AA-9DC6-E447-A7BF-FCA67DBCFF87}" sibTransId="{870777F2-7A89-4B49-AF34-5DA74943D0A7}"/>
    <dgm:cxn modelId="{BB8F12D3-184D-134F-98E7-DF77101367B5}" type="presOf" srcId="{3A9A1625-C713-1C42-B8F0-391AB7EE994E}" destId="{3C948C21-918E-AE40-A37F-6B43E40952D5}" srcOrd="0" destOrd="1" presId="urn:microsoft.com/office/officeart/2009/3/layout/IncreasingArrowsProcess"/>
    <dgm:cxn modelId="{1434288F-AFF2-3A4C-93A9-44E598B806B5}" srcId="{28A9DC53-2D74-1443-A3C7-9F3C657EA5C4}" destId="{339D3CDE-B196-3143-B324-DF1E1EFEC01C}" srcOrd="0" destOrd="0" parTransId="{227E5308-34C0-8E46-AF40-5CBF577E3A0C}" sibTransId="{F3691EF2-B770-B64F-8FEA-CE7AF175052D}"/>
    <dgm:cxn modelId="{D527C0EF-ED34-874A-A6D1-171EFD490EC4}" srcId="{DE2A0E6C-9A1C-B345-B3EF-D17B041847A1}" destId="{0B20D84C-7A65-044F-A3CE-CE625C466600}" srcOrd="1" destOrd="0" parTransId="{0F99310E-73E7-8246-854F-0A25CE9B8770}" sibTransId="{D673820B-29AD-F141-A7FB-2682011E0EE0}"/>
    <dgm:cxn modelId="{991F706E-DFC0-F643-8E4B-8FA8FE1DDBEC}" srcId="{D15ABDEB-3637-004F-B872-A9277C221FDF}" destId="{25D81DA1-1B61-8A4F-8E79-32C073CDE3B0}" srcOrd="1" destOrd="0" parTransId="{A91FF8FB-010A-3840-8F20-18B61E7A8101}" sibTransId="{0DF427BD-67BA-2948-99D1-F21FC322896B}"/>
    <dgm:cxn modelId="{FA137FEA-608E-1E4B-8060-BAA45EE422D1}" type="presOf" srcId="{87A3F732-E8F2-774C-AE48-84F683A28B49}" destId="{3C948C21-918E-AE40-A37F-6B43E40952D5}" srcOrd="0" destOrd="2" presId="urn:microsoft.com/office/officeart/2009/3/layout/IncreasingArrowsProcess"/>
    <dgm:cxn modelId="{C15BB720-4036-49E0-97A5-91609FDD6FCF}" type="presOf" srcId="{6CCE68D1-705E-144C-84AB-43A686DE1A61}" destId="{82026E56-0306-4F82-B970-0C31C9F3F500}" srcOrd="0" destOrd="0" presId="urn:microsoft.com/office/officeart/2009/3/layout/IncreasingArrowsProcess"/>
    <dgm:cxn modelId="{60F694C9-55C0-D346-AB65-F7834D90B216}" type="presOf" srcId="{0B20D84C-7A65-044F-A3CE-CE625C466600}" destId="{7778B8FA-F199-6349-85CF-1925DB05E469}" srcOrd="0" destOrd="1" presId="urn:microsoft.com/office/officeart/2009/3/layout/IncreasingArrowsProcess"/>
    <dgm:cxn modelId="{1FD5AED2-5E1A-E04D-A368-58B87FF2C7C4}" srcId="{DE2A0E6C-9A1C-B345-B3EF-D17B041847A1}" destId="{6FE223EC-DC68-D94F-ACD8-83FDE022EB08}" srcOrd="0" destOrd="0" parTransId="{C6BDFCD0-94A9-5B48-8967-7A2DC100C2E6}" sibTransId="{EFA082DF-DE68-8145-B3FE-B86B08CA40D1}"/>
    <dgm:cxn modelId="{CAFDD19F-0351-A248-83BA-78ABDEAEC6D5}" type="presOf" srcId="{25D81DA1-1B61-8A4F-8E79-32C073CDE3B0}" destId="{4F528E52-0D1F-064F-A570-B7B77567CD62}" srcOrd="0" destOrd="0" presId="urn:microsoft.com/office/officeart/2009/3/layout/IncreasingArrowsProcess"/>
    <dgm:cxn modelId="{C79CB09C-D2FE-984D-8816-54329DAB01D1}" type="presOf" srcId="{D15ABDEB-3637-004F-B872-A9277C221FDF}" destId="{4B9E2D84-72C8-B44D-96A7-2F82EEE01937}" srcOrd="0" destOrd="0" presId="urn:microsoft.com/office/officeart/2009/3/layout/IncreasingArrowsProcess"/>
    <dgm:cxn modelId="{CD4B3FAE-063C-EA40-848C-3DD7F1339781}" srcId="{D15ABDEB-3637-004F-B872-A9277C221FDF}" destId="{DE2A0E6C-9A1C-B345-B3EF-D17B041847A1}" srcOrd="2" destOrd="0" parTransId="{8C106B54-17A4-2440-A0D7-770145AE513B}" sibTransId="{105E7B38-C9B7-B040-AC05-706E2C29516B}"/>
    <dgm:cxn modelId="{2B5B8D2D-215D-2E4B-9F09-37E720CC8EB1}" srcId="{DE2A0E6C-9A1C-B345-B3EF-D17B041847A1}" destId="{90532A5C-C620-C449-B18C-A7A21C6F50EC}" srcOrd="2" destOrd="0" parTransId="{B35F5906-82B4-5D49-89F5-E717439E1A9B}" sibTransId="{458C9899-7753-6B44-A6BB-EF7461E20D45}"/>
    <dgm:cxn modelId="{FAAD138D-6FD7-B844-B248-39DEFB108694}" type="presOf" srcId="{90532A5C-C620-C449-B18C-A7A21C6F50EC}" destId="{7778B8FA-F199-6349-85CF-1925DB05E469}" srcOrd="0" destOrd="2" presId="urn:microsoft.com/office/officeart/2009/3/layout/IncreasingArrowsProcess"/>
    <dgm:cxn modelId="{90472A86-0C95-7741-BD72-EC18C4A9E752}" srcId="{DE2A0E6C-9A1C-B345-B3EF-D17B041847A1}" destId="{3027FA9F-2F3C-4F45-A532-D3B4E9439F57}" srcOrd="3" destOrd="0" parTransId="{4A83D54D-FD0C-BA46-9C6B-25695CC8A3A8}" sibTransId="{82BFF7CF-5907-5A48-8C74-457DE9620E69}"/>
    <dgm:cxn modelId="{B90C61A3-9116-46F7-A345-FAE03E1E944E}" type="presOf" srcId="{E8B28705-5C50-014E-8DE1-0E103F866FF9}" destId="{C0E5E1E2-E1AD-445C-A1A6-D5A676E65447}" srcOrd="0" destOrd="0" presId="urn:microsoft.com/office/officeart/2009/3/layout/IncreasingArrowsProcess"/>
    <dgm:cxn modelId="{A03F5D1F-7F77-4947-9CC0-4CD887E512E1}" type="presParOf" srcId="{4B9E2D84-72C8-B44D-96A7-2F82EEE01937}" destId="{7108AEEC-12DA-5349-9B66-501FBF2A3B20}" srcOrd="0" destOrd="0" presId="urn:microsoft.com/office/officeart/2009/3/layout/IncreasingArrowsProcess"/>
    <dgm:cxn modelId="{B4A5303A-18FC-174B-9B74-10D6AA5B30A6}" type="presParOf" srcId="{4B9E2D84-72C8-B44D-96A7-2F82EEE01937}" destId="{ACDE86A6-9BB8-EA47-B5F1-F6F36B4860BC}" srcOrd="1" destOrd="0" presId="urn:microsoft.com/office/officeart/2009/3/layout/IncreasingArrowsProcess"/>
    <dgm:cxn modelId="{09DF80BD-8A13-8F4D-9B6E-128CB8CEEF08}" type="presParOf" srcId="{4B9E2D84-72C8-B44D-96A7-2F82EEE01937}" destId="{4F528E52-0D1F-064F-A570-B7B77567CD62}" srcOrd="2" destOrd="0" presId="urn:microsoft.com/office/officeart/2009/3/layout/IncreasingArrowsProcess"/>
    <dgm:cxn modelId="{C0ABC338-2CBC-6443-986C-029D7ECEEAD0}" type="presParOf" srcId="{4B9E2D84-72C8-B44D-96A7-2F82EEE01937}" destId="{3C948C21-918E-AE40-A37F-6B43E40952D5}" srcOrd="3" destOrd="0" presId="urn:microsoft.com/office/officeart/2009/3/layout/IncreasingArrowsProcess"/>
    <dgm:cxn modelId="{0F1B7C9F-8C2F-9042-AB44-66ADC4BEB6AD}" type="presParOf" srcId="{4B9E2D84-72C8-B44D-96A7-2F82EEE01937}" destId="{67261DFA-7A25-6E43-A47E-7801BA2A1530}" srcOrd="4" destOrd="0" presId="urn:microsoft.com/office/officeart/2009/3/layout/IncreasingArrowsProcess"/>
    <dgm:cxn modelId="{21D33407-C3C4-0341-80B8-8699025BDCF0}" type="presParOf" srcId="{4B9E2D84-72C8-B44D-96A7-2F82EEE01937}" destId="{7778B8FA-F199-6349-85CF-1925DB05E469}" srcOrd="5" destOrd="0" presId="urn:microsoft.com/office/officeart/2009/3/layout/IncreasingArrowsProcess"/>
    <dgm:cxn modelId="{EDD64C5A-FA19-42A7-8150-9AC1BF92EF44}" type="presParOf" srcId="{4B9E2D84-72C8-B44D-96A7-2F82EEE01937}" destId="{82026E56-0306-4F82-B970-0C31C9F3F500}" srcOrd="6" destOrd="0" presId="urn:microsoft.com/office/officeart/2009/3/layout/IncreasingArrowsProcess"/>
    <dgm:cxn modelId="{F8E56B69-EFAC-446F-8016-F4B9E79B54F8}" type="presParOf" srcId="{4B9E2D84-72C8-B44D-96A7-2F82EEE01937}" destId="{C0E5E1E2-E1AD-445C-A1A6-D5A676E65447}" srcOrd="7" destOrd="0" presId="urn:microsoft.com/office/officeart/2009/3/layout/IncreasingArrowsProcess"/>
  </dgm:cxnLst>
  <dgm:bg>
    <a:noFill/>
  </dgm:bg>
  <dgm:whole>
    <a:ln>
      <a:noFill/>
    </a:ln>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6DEB764C-06B0-1942-997E-AF7EA75CC7BA}" type="doc">
      <dgm:prSet loTypeId="urn:microsoft.com/office/officeart/2005/8/layout/radial4" loCatId="" qsTypeId="urn:microsoft.com/office/officeart/2005/8/quickstyle/simple1" qsCatId="simple" csTypeId="urn:microsoft.com/office/officeart/2005/8/colors/accent1_2" csCatId="accent1" phldr="1"/>
      <dgm:spPr/>
      <dgm:t>
        <a:bodyPr/>
        <a:lstStyle/>
        <a:p>
          <a:endParaRPr lang="tr-TR"/>
        </a:p>
      </dgm:t>
    </dgm:pt>
    <dgm:pt modelId="{12D96160-98A4-F344-87D9-64BF0FDD734E}">
      <dgm:prSet phldrT="[Metin]" custT="1"/>
      <dgm:spPr/>
      <dgm:t>
        <a:bodyPr/>
        <a:lstStyle/>
        <a:p>
          <a:pPr rtl="0"/>
          <a:r>
            <a:rPr lang="tr-TR" sz="2800"/>
            <a:t>AÇSHB</a:t>
          </a:r>
        </a:p>
      </dgm:t>
    </dgm:pt>
    <dgm:pt modelId="{D0EE9D38-4792-B44F-92CB-F60F7710C639}" type="parTrans" cxnId="{272646AD-BFEA-FA48-BAE7-27970FE9EE5A}">
      <dgm:prSet/>
      <dgm:spPr/>
      <dgm:t>
        <a:bodyPr/>
        <a:lstStyle/>
        <a:p>
          <a:endParaRPr lang="tr-TR" sz="1400"/>
        </a:p>
      </dgm:t>
    </dgm:pt>
    <dgm:pt modelId="{2DB1B428-4BE0-F146-AE6A-774E86198CEB}" type="sibTrans" cxnId="{272646AD-BFEA-FA48-BAE7-27970FE9EE5A}">
      <dgm:prSet/>
      <dgm:spPr/>
      <dgm:t>
        <a:bodyPr/>
        <a:lstStyle/>
        <a:p>
          <a:endParaRPr lang="tr-TR" sz="1400"/>
        </a:p>
      </dgm:t>
    </dgm:pt>
    <dgm:pt modelId="{D352F8EC-04CA-2A4B-A8D7-8271BFC795FF}">
      <dgm:prSet phldrT="[Metin]" custT="1"/>
      <dgm:spPr/>
      <dgm:t>
        <a:bodyPr/>
        <a:lstStyle/>
        <a:p>
          <a:pPr rtl="0"/>
          <a:r>
            <a:rPr lang="tr-TR" sz="2400"/>
            <a:t>Adalet Bakanlığı</a:t>
          </a:r>
        </a:p>
      </dgm:t>
    </dgm:pt>
    <dgm:pt modelId="{256B96D4-7A34-C14A-B687-2C15DC1AFEC7}" type="parTrans" cxnId="{AF60332C-ED41-1B40-AC07-A049CF78BD3D}">
      <dgm:prSet/>
      <dgm:spPr>
        <a:solidFill>
          <a:schemeClr val="accent1">
            <a:tint val="60000"/>
            <a:hueOff val="0"/>
            <a:satOff val="0"/>
            <a:lumOff val="0"/>
          </a:schemeClr>
        </a:solidFill>
      </dgm:spPr>
      <dgm:t>
        <a:bodyPr/>
        <a:lstStyle/>
        <a:p>
          <a:endParaRPr lang="tr-TR" sz="1400"/>
        </a:p>
      </dgm:t>
    </dgm:pt>
    <dgm:pt modelId="{59D4E1CA-A709-DE4E-9F70-DD94C3F3A5DD}" type="sibTrans" cxnId="{AF60332C-ED41-1B40-AC07-A049CF78BD3D}">
      <dgm:prSet/>
      <dgm:spPr/>
      <dgm:t>
        <a:bodyPr/>
        <a:lstStyle/>
        <a:p>
          <a:endParaRPr lang="tr-TR" sz="1400"/>
        </a:p>
      </dgm:t>
    </dgm:pt>
    <dgm:pt modelId="{DF9FB9CB-2AAF-6547-A0BF-160AC195D4F0}">
      <dgm:prSet phldrT="[Metin]" custT="1"/>
      <dgm:spPr/>
      <dgm:t>
        <a:bodyPr/>
        <a:lstStyle/>
        <a:p>
          <a:pPr rtl="0"/>
          <a:r>
            <a:rPr lang="tr-TR" sz="2400"/>
            <a:t>İçişleri Bakanlığı</a:t>
          </a:r>
        </a:p>
        <a:p>
          <a:pPr rtl="0"/>
          <a:r>
            <a:rPr lang="tr-TR" sz="2400"/>
            <a:t>EGM</a:t>
          </a:r>
        </a:p>
      </dgm:t>
    </dgm:pt>
    <dgm:pt modelId="{E8D346FB-6BF2-3347-96B3-C0779F08571D}" type="parTrans" cxnId="{AAB79C20-0CC4-BB42-AEAE-B4AC551A1E9E}">
      <dgm:prSet/>
      <dgm:spPr>
        <a:solidFill>
          <a:srgbClr val="5B9BD5">
            <a:tint val="60000"/>
            <a:hueOff val="0"/>
            <a:satOff val="0"/>
            <a:lumOff val="0"/>
          </a:srgbClr>
        </a:solidFill>
        <a:ln>
          <a:noFill/>
        </a:ln>
        <a:effectLst/>
      </dgm:spPr>
      <dgm:t>
        <a:bodyPr/>
        <a:lstStyle/>
        <a:p>
          <a:endParaRPr lang="tr-TR" sz="1400"/>
        </a:p>
      </dgm:t>
    </dgm:pt>
    <dgm:pt modelId="{863284BB-9315-F24F-9E7A-7E2AEC51F6DE}" type="sibTrans" cxnId="{AAB79C20-0CC4-BB42-AEAE-B4AC551A1E9E}">
      <dgm:prSet/>
      <dgm:spPr/>
      <dgm:t>
        <a:bodyPr/>
        <a:lstStyle/>
        <a:p>
          <a:endParaRPr lang="tr-TR" sz="1400"/>
        </a:p>
      </dgm:t>
    </dgm:pt>
    <dgm:pt modelId="{566C5342-0F7C-514B-8DFB-4AD86DB251A3}">
      <dgm:prSet phldrT="[Metin]" custT="1"/>
      <dgm:spPr/>
      <dgm:t>
        <a:bodyPr/>
        <a:lstStyle/>
        <a:p>
          <a:r>
            <a:rPr lang="tr-TR" sz="2400"/>
            <a:t>İçişleri Bakanlığı</a:t>
          </a:r>
        </a:p>
        <a:p>
          <a:r>
            <a:rPr lang="tr-TR" sz="2400"/>
            <a:t>JGK</a:t>
          </a:r>
        </a:p>
      </dgm:t>
    </dgm:pt>
    <dgm:pt modelId="{3CD074B7-02BF-9247-99CD-671665BED820}" type="parTrans" cxnId="{9D960FD3-D7FF-684A-9FEA-2518AE4C3785}">
      <dgm:prSet/>
      <dgm:spPr/>
      <dgm:t>
        <a:bodyPr/>
        <a:lstStyle/>
        <a:p>
          <a:endParaRPr lang="tr-TR" sz="1400"/>
        </a:p>
      </dgm:t>
    </dgm:pt>
    <dgm:pt modelId="{E7AD5BDB-048B-3743-8232-E90EDFD00596}" type="sibTrans" cxnId="{9D960FD3-D7FF-684A-9FEA-2518AE4C3785}">
      <dgm:prSet/>
      <dgm:spPr/>
      <dgm:t>
        <a:bodyPr/>
        <a:lstStyle/>
        <a:p>
          <a:endParaRPr lang="tr-TR" sz="1400"/>
        </a:p>
      </dgm:t>
    </dgm:pt>
    <dgm:pt modelId="{36A56F89-B9FE-5144-927F-9DD303F652EC}" type="pres">
      <dgm:prSet presAssocID="{6DEB764C-06B0-1942-997E-AF7EA75CC7BA}" presName="cycle" presStyleCnt="0">
        <dgm:presLayoutVars>
          <dgm:chMax val="1"/>
          <dgm:dir/>
          <dgm:animLvl val="ctr"/>
          <dgm:resizeHandles val="exact"/>
        </dgm:presLayoutVars>
      </dgm:prSet>
      <dgm:spPr/>
      <dgm:t>
        <a:bodyPr/>
        <a:lstStyle/>
        <a:p>
          <a:endParaRPr lang="tr-TR"/>
        </a:p>
      </dgm:t>
    </dgm:pt>
    <dgm:pt modelId="{7BE776D9-33FD-C742-A868-6E334D5AC720}" type="pres">
      <dgm:prSet presAssocID="{12D96160-98A4-F344-87D9-64BF0FDD734E}" presName="centerShape" presStyleLbl="node0" presStyleIdx="0" presStyleCnt="1" custLinFactNeighborX="-1278" custLinFactNeighborY="1515"/>
      <dgm:spPr/>
      <dgm:t>
        <a:bodyPr/>
        <a:lstStyle/>
        <a:p>
          <a:endParaRPr lang="tr-TR"/>
        </a:p>
      </dgm:t>
    </dgm:pt>
    <dgm:pt modelId="{EAB08434-20D7-7546-9B69-9A9AAF8927C8}" type="pres">
      <dgm:prSet presAssocID="{256B96D4-7A34-C14A-B687-2C15DC1AFEC7}" presName="parTrans" presStyleLbl="bgSibTrans2D1" presStyleIdx="0" presStyleCnt="3" custScaleX="57955" custScaleY="171297" custLinFactNeighborX="23422" custLinFactNeighborY="69276"/>
      <dgm:spPr>
        <a:prstGeom prst="leftRightArrow">
          <a:avLst/>
        </a:prstGeom>
      </dgm:spPr>
      <dgm:t>
        <a:bodyPr/>
        <a:lstStyle/>
        <a:p>
          <a:endParaRPr lang="tr-TR"/>
        </a:p>
      </dgm:t>
    </dgm:pt>
    <dgm:pt modelId="{F114F48D-78DD-B44B-B0B3-FD71E849DFD6}" type="pres">
      <dgm:prSet presAssocID="{D352F8EC-04CA-2A4B-A8D7-8271BFC795FF}" presName="node" presStyleLbl="node1" presStyleIdx="0" presStyleCnt="3" custRadScaleRad="142130" custRadScaleInc="1570">
        <dgm:presLayoutVars>
          <dgm:bulletEnabled val="1"/>
        </dgm:presLayoutVars>
      </dgm:prSet>
      <dgm:spPr/>
      <dgm:t>
        <a:bodyPr/>
        <a:lstStyle/>
        <a:p>
          <a:endParaRPr lang="tr-TR"/>
        </a:p>
      </dgm:t>
    </dgm:pt>
    <dgm:pt modelId="{93CCAE0B-B421-C644-A798-9667C9D39E2A}" type="pres">
      <dgm:prSet presAssocID="{E8D346FB-6BF2-3347-96B3-C0779F08571D}" presName="parTrans" presStyleLbl="bgSibTrans2D1" presStyleIdx="1" presStyleCnt="3" custScaleX="80902" custScaleY="171297" custLinFactNeighborX="706" custLinFactNeighborY="79716"/>
      <dgm:spPr>
        <a:xfrm rot="16200000">
          <a:off x="2919025" y="1364393"/>
          <a:ext cx="2048648" cy="906914"/>
        </a:xfrm>
        <a:prstGeom prst="leftRightArrow">
          <a:avLst/>
        </a:prstGeom>
      </dgm:spPr>
      <dgm:t>
        <a:bodyPr/>
        <a:lstStyle/>
        <a:p>
          <a:endParaRPr lang="tr-TR"/>
        </a:p>
      </dgm:t>
    </dgm:pt>
    <dgm:pt modelId="{833E9D96-73E2-5F4D-93A2-8F01B184F5B7}" type="pres">
      <dgm:prSet presAssocID="{DF9FB9CB-2AAF-6547-A0BF-160AC195D4F0}" presName="node" presStyleLbl="node1" presStyleIdx="1" presStyleCnt="3">
        <dgm:presLayoutVars>
          <dgm:bulletEnabled val="1"/>
        </dgm:presLayoutVars>
      </dgm:prSet>
      <dgm:spPr/>
      <dgm:t>
        <a:bodyPr/>
        <a:lstStyle/>
        <a:p>
          <a:endParaRPr lang="tr-TR"/>
        </a:p>
      </dgm:t>
    </dgm:pt>
    <dgm:pt modelId="{600B5D34-4F7A-0E45-B90B-3EABB42BB353}" type="pres">
      <dgm:prSet presAssocID="{3CD074B7-02BF-9247-99CD-671665BED820}" presName="parTrans" presStyleLbl="bgSibTrans2D1" presStyleIdx="2" presStyleCnt="3" custScaleX="59127" custScaleY="171297" custLinFactNeighborX="-20994" custLinFactNeighborY="81993"/>
      <dgm:spPr>
        <a:prstGeom prst="leftRightArrow">
          <a:avLst/>
        </a:prstGeom>
      </dgm:spPr>
      <dgm:t>
        <a:bodyPr/>
        <a:lstStyle/>
        <a:p>
          <a:endParaRPr lang="tr-TR"/>
        </a:p>
      </dgm:t>
    </dgm:pt>
    <dgm:pt modelId="{E615D9A8-5151-B840-B5A6-78F6B609BCF5}" type="pres">
      <dgm:prSet presAssocID="{566C5342-0F7C-514B-8DFB-4AD86DB251A3}" presName="node" presStyleLbl="node1" presStyleIdx="2" presStyleCnt="3" custRadScaleRad="124197" custRadScaleInc="-13153">
        <dgm:presLayoutVars>
          <dgm:bulletEnabled val="1"/>
        </dgm:presLayoutVars>
      </dgm:prSet>
      <dgm:spPr/>
      <dgm:t>
        <a:bodyPr/>
        <a:lstStyle/>
        <a:p>
          <a:endParaRPr lang="tr-TR"/>
        </a:p>
      </dgm:t>
    </dgm:pt>
  </dgm:ptLst>
  <dgm:cxnLst>
    <dgm:cxn modelId="{AF60332C-ED41-1B40-AC07-A049CF78BD3D}" srcId="{12D96160-98A4-F344-87D9-64BF0FDD734E}" destId="{D352F8EC-04CA-2A4B-A8D7-8271BFC795FF}" srcOrd="0" destOrd="0" parTransId="{256B96D4-7A34-C14A-B687-2C15DC1AFEC7}" sibTransId="{59D4E1CA-A709-DE4E-9F70-DD94C3F3A5DD}"/>
    <dgm:cxn modelId="{2590591C-5409-1747-8D43-DFCBB21EEEC0}" type="presOf" srcId="{12D96160-98A4-F344-87D9-64BF0FDD734E}" destId="{7BE776D9-33FD-C742-A868-6E334D5AC720}" srcOrd="0" destOrd="0" presId="urn:microsoft.com/office/officeart/2005/8/layout/radial4"/>
    <dgm:cxn modelId="{272646AD-BFEA-FA48-BAE7-27970FE9EE5A}" srcId="{6DEB764C-06B0-1942-997E-AF7EA75CC7BA}" destId="{12D96160-98A4-F344-87D9-64BF0FDD734E}" srcOrd="0" destOrd="0" parTransId="{D0EE9D38-4792-B44F-92CB-F60F7710C639}" sibTransId="{2DB1B428-4BE0-F146-AE6A-774E86198CEB}"/>
    <dgm:cxn modelId="{90315771-B44B-694B-B1CB-6BB895944B4B}" type="presOf" srcId="{D352F8EC-04CA-2A4B-A8D7-8271BFC795FF}" destId="{F114F48D-78DD-B44B-B0B3-FD71E849DFD6}" srcOrd="0" destOrd="0" presId="urn:microsoft.com/office/officeart/2005/8/layout/radial4"/>
    <dgm:cxn modelId="{4DF78803-446A-6843-B150-FB3254CA0446}" type="presOf" srcId="{E8D346FB-6BF2-3347-96B3-C0779F08571D}" destId="{93CCAE0B-B421-C644-A798-9667C9D39E2A}" srcOrd="0" destOrd="0" presId="urn:microsoft.com/office/officeart/2005/8/layout/radial4"/>
    <dgm:cxn modelId="{9542412B-34A5-4D48-B5AC-FAE4CB11A1F8}" type="presOf" srcId="{DF9FB9CB-2AAF-6547-A0BF-160AC195D4F0}" destId="{833E9D96-73E2-5F4D-93A2-8F01B184F5B7}" srcOrd="0" destOrd="0" presId="urn:microsoft.com/office/officeart/2005/8/layout/radial4"/>
    <dgm:cxn modelId="{B818ECEE-12B2-D741-A6B0-BC13599DA3DF}" type="presOf" srcId="{566C5342-0F7C-514B-8DFB-4AD86DB251A3}" destId="{E615D9A8-5151-B840-B5A6-78F6B609BCF5}" srcOrd="0" destOrd="0" presId="urn:microsoft.com/office/officeart/2005/8/layout/radial4"/>
    <dgm:cxn modelId="{B43E1798-2193-3149-847D-3DDA7D6FA71E}" type="presOf" srcId="{3CD074B7-02BF-9247-99CD-671665BED820}" destId="{600B5D34-4F7A-0E45-B90B-3EABB42BB353}" srcOrd="0" destOrd="0" presId="urn:microsoft.com/office/officeart/2005/8/layout/radial4"/>
    <dgm:cxn modelId="{E6FFA9CE-D2EB-AA44-8344-FE2AE7BC6B1E}" type="presOf" srcId="{256B96D4-7A34-C14A-B687-2C15DC1AFEC7}" destId="{EAB08434-20D7-7546-9B69-9A9AAF8927C8}" srcOrd="0" destOrd="0" presId="urn:microsoft.com/office/officeart/2005/8/layout/radial4"/>
    <dgm:cxn modelId="{AAB79C20-0CC4-BB42-AEAE-B4AC551A1E9E}" srcId="{12D96160-98A4-F344-87D9-64BF0FDD734E}" destId="{DF9FB9CB-2AAF-6547-A0BF-160AC195D4F0}" srcOrd="1" destOrd="0" parTransId="{E8D346FB-6BF2-3347-96B3-C0779F08571D}" sibTransId="{863284BB-9315-F24F-9E7A-7E2AEC51F6DE}"/>
    <dgm:cxn modelId="{9D960FD3-D7FF-684A-9FEA-2518AE4C3785}" srcId="{12D96160-98A4-F344-87D9-64BF0FDD734E}" destId="{566C5342-0F7C-514B-8DFB-4AD86DB251A3}" srcOrd="2" destOrd="0" parTransId="{3CD074B7-02BF-9247-99CD-671665BED820}" sibTransId="{E7AD5BDB-048B-3743-8232-E90EDFD00596}"/>
    <dgm:cxn modelId="{39D3DD0A-865E-9549-B225-D14DFD366150}" type="presOf" srcId="{6DEB764C-06B0-1942-997E-AF7EA75CC7BA}" destId="{36A56F89-B9FE-5144-927F-9DD303F652EC}" srcOrd="0" destOrd="0" presId="urn:microsoft.com/office/officeart/2005/8/layout/radial4"/>
    <dgm:cxn modelId="{97FD679F-C548-DB47-90D0-F0AC178F2824}" type="presParOf" srcId="{36A56F89-B9FE-5144-927F-9DD303F652EC}" destId="{7BE776D9-33FD-C742-A868-6E334D5AC720}" srcOrd="0" destOrd="0" presId="urn:microsoft.com/office/officeart/2005/8/layout/radial4"/>
    <dgm:cxn modelId="{BE7C9C66-BBEC-F24D-AE58-AFBCAFDB3BE4}" type="presParOf" srcId="{36A56F89-B9FE-5144-927F-9DD303F652EC}" destId="{EAB08434-20D7-7546-9B69-9A9AAF8927C8}" srcOrd="1" destOrd="0" presId="urn:microsoft.com/office/officeart/2005/8/layout/radial4"/>
    <dgm:cxn modelId="{131822C9-06B3-6247-8F3A-87347A69D124}" type="presParOf" srcId="{36A56F89-B9FE-5144-927F-9DD303F652EC}" destId="{F114F48D-78DD-B44B-B0B3-FD71E849DFD6}" srcOrd="2" destOrd="0" presId="urn:microsoft.com/office/officeart/2005/8/layout/radial4"/>
    <dgm:cxn modelId="{A0E96F30-F322-5246-BAE0-B661882FCA47}" type="presParOf" srcId="{36A56F89-B9FE-5144-927F-9DD303F652EC}" destId="{93CCAE0B-B421-C644-A798-9667C9D39E2A}" srcOrd="3" destOrd="0" presId="urn:microsoft.com/office/officeart/2005/8/layout/radial4"/>
    <dgm:cxn modelId="{EECE6090-F774-B641-AF14-E1414E9D49F6}" type="presParOf" srcId="{36A56F89-B9FE-5144-927F-9DD303F652EC}" destId="{833E9D96-73E2-5F4D-93A2-8F01B184F5B7}" srcOrd="4" destOrd="0" presId="urn:microsoft.com/office/officeart/2005/8/layout/radial4"/>
    <dgm:cxn modelId="{622B6F94-AE95-C54B-9364-DC95123D300B}" type="presParOf" srcId="{36A56F89-B9FE-5144-927F-9DD303F652EC}" destId="{600B5D34-4F7A-0E45-B90B-3EABB42BB353}" srcOrd="5" destOrd="0" presId="urn:microsoft.com/office/officeart/2005/8/layout/radial4"/>
    <dgm:cxn modelId="{7C303885-8506-784A-B327-F70D2CEF5D66}" type="presParOf" srcId="{36A56F89-B9FE-5144-927F-9DD303F652EC}" destId="{E615D9A8-5151-B840-B5A6-78F6B609BCF5}" srcOrd="6" destOrd="0" presId="urn:microsoft.com/office/officeart/2005/8/layout/radial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59E66C4-7AE8-3B48-AC6D-E7A1280D231E}" type="doc">
      <dgm:prSet loTypeId="urn:microsoft.com/office/officeart/2005/8/layout/radial6" loCatId="list" qsTypeId="urn:microsoft.com/office/officeart/2005/8/quickstyle/simple4" qsCatId="simple" csTypeId="urn:microsoft.com/office/officeart/2005/8/colors/accent1_2" csCatId="accent1" phldr="1"/>
      <dgm:spPr/>
      <dgm:t>
        <a:bodyPr/>
        <a:lstStyle/>
        <a:p>
          <a:endParaRPr lang="tr-TR"/>
        </a:p>
      </dgm:t>
    </dgm:pt>
    <dgm:pt modelId="{852A14C2-EB5F-FB4B-9CD4-9CFF57177B17}">
      <dgm:prSet phldrT="[Text]" custT="1"/>
      <dgm:spPr>
        <a:gradFill rotWithShape="0">
          <a:gsLst>
            <a:gs pos="0">
              <a:srgbClr val="EF433B"/>
            </a:gs>
            <a:gs pos="100000">
              <a:srgbClr val="C00000"/>
            </a:gs>
          </a:gsLst>
        </a:gradFill>
      </dgm:spPr>
      <dgm:t>
        <a:bodyPr/>
        <a:lstStyle/>
        <a:p>
          <a:r>
            <a:rPr lang="tr-TR" sz="1600" b="1" dirty="0">
              <a:latin typeface="Garamond" panose="02020404030301010803" pitchFamily="18" charset="0"/>
              <a:cs typeface="Times New Roman" panose="02020603050405020304" pitchFamily="18" charset="0"/>
            </a:rPr>
            <a:t>56.000</a:t>
          </a:r>
        </a:p>
        <a:p>
          <a:r>
            <a:rPr lang="tr-TR" sz="1600" b="1" dirty="0">
              <a:latin typeface="Garamond" panose="02020404030301010803" pitchFamily="18" charset="0"/>
              <a:cs typeface="Times New Roman" panose="02020603050405020304" pitchFamily="18" charset="0"/>
            </a:rPr>
            <a:t>Kamu Görevlisi</a:t>
          </a:r>
        </a:p>
      </dgm:t>
    </dgm:pt>
    <dgm:pt modelId="{D31B4032-EFFD-F34B-985A-AE319799A674}" type="parTrans" cxnId="{0A1F84A2-6C9F-A941-967D-A747ECDCB293}">
      <dgm:prSet/>
      <dgm:spPr/>
      <dgm:t>
        <a:bodyPr/>
        <a:lstStyle/>
        <a:p>
          <a:endParaRPr lang="tr-TR" sz="3600" b="1">
            <a:solidFill>
              <a:schemeClr val="tx1"/>
            </a:solidFill>
            <a:latin typeface="Garamond" panose="02020404030301010803" pitchFamily="18" charset="0"/>
            <a:cs typeface="Times New Roman" panose="02020603050405020304" pitchFamily="18" charset="0"/>
          </a:endParaRPr>
        </a:p>
      </dgm:t>
    </dgm:pt>
    <dgm:pt modelId="{2B410F6C-7924-5A4D-A7E8-447D29755D10}" type="sibTrans" cxnId="{0A1F84A2-6C9F-A941-967D-A747ECDCB293}">
      <dgm:prSet/>
      <dgm:spPr>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dgm:spPr>
      <dgm:t>
        <a:bodyPr/>
        <a:lstStyle/>
        <a:p>
          <a:endParaRPr lang="tr-TR" sz="1600" b="1">
            <a:solidFill>
              <a:schemeClr val="tx1"/>
            </a:solidFill>
            <a:latin typeface="Garamond" panose="02020404030301010803" pitchFamily="18" charset="0"/>
            <a:cs typeface="Times New Roman" panose="02020603050405020304" pitchFamily="18" charset="0"/>
          </a:endParaRPr>
        </a:p>
      </dgm:t>
    </dgm:pt>
    <dgm:pt modelId="{128FE488-7976-3041-9F40-B2C4EA467307}">
      <dgm:prSet phldrT="[Text]" custT="1"/>
      <dgm:spPr>
        <a:gradFill rotWithShape="0">
          <a:gsLst>
            <a:gs pos="0">
              <a:srgbClr val="EF433B"/>
            </a:gs>
            <a:gs pos="100000">
              <a:srgbClr val="C00000"/>
            </a:gs>
          </a:gsLst>
        </a:gradFill>
      </dgm:spPr>
      <dgm:t>
        <a:bodyPr/>
        <a:lstStyle/>
        <a:p>
          <a:r>
            <a:rPr lang="tr-TR" sz="1600" b="1" dirty="0" smtClean="0">
              <a:latin typeface="Garamond" panose="02020404030301010803" pitchFamily="18" charset="0"/>
              <a:cs typeface="Times New Roman" panose="02020603050405020304" pitchFamily="18" charset="0"/>
            </a:rPr>
            <a:t>278.000</a:t>
          </a:r>
          <a:endParaRPr lang="tr-TR" sz="1600" b="1" dirty="0">
            <a:latin typeface="Garamond" panose="02020404030301010803" pitchFamily="18" charset="0"/>
            <a:cs typeface="Times New Roman" panose="02020603050405020304" pitchFamily="18" charset="0"/>
          </a:endParaRPr>
        </a:p>
        <a:p>
          <a:r>
            <a:rPr lang="tr-TR" sz="1400" b="1" dirty="0">
              <a:latin typeface="Garamond" panose="02020404030301010803" pitchFamily="18" charset="0"/>
              <a:cs typeface="Times New Roman" panose="02020603050405020304" pitchFamily="18" charset="0"/>
            </a:rPr>
            <a:t>Kolluk Görevlisi</a:t>
          </a:r>
          <a:endParaRPr lang="tr-TR" sz="1600" b="1" dirty="0">
            <a:latin typeface="Garamond" panose="02020404030301010803" pitchFamily="18" charset="0"/>
            <a:cs typeface="Times New Roman" panose="02020603050405020304" pitchFamily="18" charset="0"/>
          </a:endParaRPr>
        </a:p>
      </dgm:t>
    </dgm:pt>
    <dgm:pt modelId="{58C445E9-AC59-5848-A17D-4C9F9E31C9CE}" type="parTrans" cxnId="{05161C3A-DB84-484A-81BF-82C5A35BA9D1}">
      <dgm:prSet/>
      <dgm:spPr/>
      <dgm:t>
        <a:bodyPr/>
        <a:lstStyle/>
        <a:p>
          <a:endParaRPr lang="tr-TR" sz="3600" b="1">
            <a:solidFill>
              <a:schemeClr val="tx1"/>
            </a:solidFill>
            <a:latin typeface="Garamond" panose="02020404030301010803" pitchFamily="18" charset="0"/>
            <a:cs typeface="Times New Roman" panose="02020603050405020304" pitchFamily="18" charset="0"/>
          </a:endParaRPr>
        </a:p>
      </dgm:t>
    </dgm:pt>
    <dgm:pt modelId="{07F46280-F428-0F42-931F-9EA58CE8907A}" type="sibTrans" cxnId="{05161C3A-DB84-484A-81BF-82C5A35BA9D1}">
      <dgm:prSet/>
      <dgm:spPr>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dgm:spPr>
      <dgm:t>
        <a:bodyPr/>
        <a:lstStyle/>
        <a:p>
          <a:endParaRPr lang="tr-TR" sz="1600" b="1">
            <a:solidFill>
              <a:schemeClr val="tx1"/>
            </a:solidFill>
            <a:latin typeface="Garamond" panose="02020404030301010803" pitchFamily="18" charset="0"/>
            <a:cs typeface="Times New Roman" panose="02020603050405020304" pitchFamily="18" charset="0"/>
          </a:endParaRPr>
        </a:p>
      </dgm:t>
    </dgm:pt>
    <dgm:pt modelId="{F8AECA79-F9A0-C84E-A787-D022FAD79394}">
      <dgm:prSet phldrT="[Text]" custT="1"/>
      <dgm:spPr>
        <a:gradFill rotWithShape="0">
          <a:gsLst>
            <a:gs pos="0">
              <a:srgbClr val="EF433B"/>
            </a:gs>
            <a:gs pos="100000">
              <a:srgbClr val="C00000"/>
            </a:gs>
          </a:gsLst>
        </a:gradFill>
      </dgm:spPr>
      <dgm:t>
        <a:bodyPr/>
        <a:lstStyle/>
        <a:p>
          <a:r>
            <a:rPr lang="tr-TR" sz="1600" b="1" dirty="0" smtClean="0">
              <a:latin typeface="Garamond" panose="02020404030301010803" pitchFamily="18" charset="0"/>
              <a:cs typeface="Times New Roman" panose="02020603050405020304" pitchFamily="18" charset="0"/>
            </a:rPr>
            <a:t>100.080</a:t>
          </a:r>
          <a:endParaRPr lang="tr-TR" sz="1600" b="1" dirty="0">
            <a:latin typeface="Garamond" panose="02020404030301010803" pitchFamily="18" charset="0"/>
            <a:cs typeface="Times New Roman" panose="02020603050405020304" pitchFamily="18" charset="0"/>
          </a:endParaRPr>
        </a:p>
        <a:p>
          <a:r>
            <a:rPr lang="tr-TR" sz="1600" b="1" dirty="0">
              <a:latin typeface="Garamond" panose="02020404030301010803" pitchFamily="18" charset="0"/>
              <a:cs typeface="Times New Roman" panose="02020603050405020304" pitchFamily="18" charset="0"/>
            </a:rPr>
            <a:t>Din Görevlisi</a:t>
          </a:r>
        </a:p>
      </dgm:t>
    </dgm:pt>
    <dgm:pt modelId="{F88AA8E0-3940-E240-B7EC-F4C5A4C31984}" type="parTrans" cxnId="{4EDDA8E0-E8E2-DF44-9A44-2155D6705802}">
      <dgm:prSet/>
      <dgm:spPr/>
      <dgm:t>
        <a:bodyPr/>
        <a:lstStyle/>
        <a:p>
          <a:endParaRPr lang="tr-TR" sz="3600" b="1">
            <a:solidFill>
              <a:schemeClr val="tx1"/>
            </a:solidFill>
            <a:latin typeface="Garamond" panose="02020404030301010803" pitchFamily="18" charset="0"/>
            <a:cs typeface="Times New Roman" panose="02020603050405020304" pitchFamily="18" charset="0"/>
          </a:endParaRPr>
        </a:p>
      </dgm:t>
    </dgm:pt>
    <dgm:pt modelId="{63F9C0D5-61AF-1948-B307-81C7D9EC42D3}" type="sibTrans" cxnId="{4EDDA8E0-E8E2-DF44-9A44-2155D6705802}">
      <dgm:prSet/>
      <dgm:spPr>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dgm:spPr>
      <dgm:t>
        <a:bodyPr/>
        <a:lstStyle/>
        <a:p>
          <a:endParaRPr lang="tr-TR" sz="1600" b="1">
            <a:solidFill>
              <a:schemeClr val="tx1"/>
            </a:solidFill>
            <a:latin typeface="Garamond" panose="02020404030301010803" pitchFamily="18" charset="0"/>
            <a:cs typeface="Times New Roman" panose="02020603050405020304" pitchFamily="18" charset="0"/>
          </a:endParaRPr>
        </a:p>
      </dgm:t>
    </dgm:pt>
    <dgm:pt modelId="{6F005542-D3A6-5749-9E74-90A845631F0C}">
      <dgm:prSet phldrT="[Text]" custT="1"/>
      <dgm:spPr>
        <a:gradFill rotWithShape="0">
          <a:gsLst>
            <a:gs pos="0">
              <a:srgbClr val="EF433B"/>
            </a:gs>
            <a:gs pos="100000">
              <a:srgbClr val="C00000"/>
            </a:gs>
          </a:gsLst>
        </a:gradFill>
      </dgm:spPr>
      <dgm:t>
        <a:bodyPr/>
        <a:lstStyle/>
        <a:p>
          <a:r>
            <a:rPr lang="tr-TR" sz="1400" b="1" dirty="0">
              <a:latin typeface="Garamond" panose="02020404030301010803" pitchFamily="18" charset="0"/>
              <a:cs typeface="Times New Roman" panose="02020603050405020304" pitchFamily="18" charset="0"/>
            </a:rPr>
            <a:t> </a:t>
          </a:r>
          <a:r>
            <a:rPr lang="tr-TR" sz="1400" b="1" dirty="0" smtClean="0">
              <a:latin typeface="Garamond" panose="02020404030301010803" pitchFamily="18" charset="0"/>
              <a:cs typeface="Times New Roman" panose="02020603050405020304" pitchFamily="18" charset="0"/>
            </a:rPr>
            <a:t>158.000</a:t>
          </a:r>
          <a:endParaRPr lang="tr-TR" sz="1400" b="1" dirty="0">
            <a:latin typeface="Garamond" panose="02020404030301010803" pitchFamily="18" charset="0"/>
            <a:cs typeface="Times New Roman" panose="02020603050405020304" pitchFamily="18" charset="0"/>
          </a:endParaRPr>
        </a:p>
        <a:p>
          <a:r>
            <a:rPr lang="tr-TR" sz="1400" b="1" dirty="0">
              <a:latin typeface="Garamond" panose="02020404030301010803" pitchFamily="18" charset="0"/>
              <a:cs typeface="Times New Roman" panose="02020603050405020304" pitchFamily="18" charset="0"/>
            </a:rPr>
            <a:t>Sağlık Personeli</a:t>
          </a:r>
        </a:p>
      </dgm:t>
    </dgm:pt>
    <dgm:pt modelId="{EE780215-B11B-4544-A3C9-F76E3DA0B716}" type="parTrans" cxnId="{7D92EEA1-849C-9E44-9A94-D0D3DD3E87F0}">
      <dgm:prSet/>
      <dgm:spPr/>
      <dgm:t>
        <a:bodyPr/>
        <a:lstStyle/>
        <a:p>
          <a:endParaRPr lang="tr-TR" sz="3600" b="1">
            <a:solidFill>
              <a:schemeClr val="tx1"/>
            </a:solidFill>
            <a:latin typeface="Garamond" panose="02020404030301010803" pitchFamily="18" charset="0"/>
            <a:cs typeface="Times New Roman" panose="02020603050405020304" pitchFamily="18" charset="0"/>
          </a:endParaRPr>
        </a:p>
      </dgm:t>
    </dgm:pt>
    <dgm:pt modelId="{46672C3F-0D03-5643-A419-695C8ED8294A}" type="sibTrans" cxnId="{7D92EEA1-849C-9E44-9A94-D0D3DD3E87F0}">
      <dgm:prSet/>
      <dgm:spPr>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dgm:spPr>
      <dgm:t>
        <a:bodyPr/>
        <a:lstStyle/>
        <a:p>
          <a:endParaRPr lang="tr-TR" sz="1600" b="1">
            <a:solidFill>
              <a:schemeClr val="tx1"/>
            </a:solidFill>
            <a:latin typeface="Garamond" panose="02020404030301010803" pitchFamily="18" charset="0"/>
            <a:cs typeface="Times New Roman" panose="02020603050405020304" pitchFamily="18" charset="0"/>
          </a:endParaRPr>
        </a:p>
      </dgm:t>
    </dgm:pt>
    <dgm:pt modelId="{F59CD51B-BDF1-5B42-9804-74DAE11FD2FB}">
      <dgm:prSet phldrT="[Text]" custT="1"/>
      <dgm:spPr>
        <a:gradFill rotWithShape="0">
          <a:gsLst>
            <a:gs pos="0">
              <a:srgbClr val="EF433B"/>
            </a:gs>
            <a:gs pos="100000">
              <a:srgbClr val="C00000"/>
            </a:gs>
          </a:gsLst>
        </a:gradFill>
      </dgm:spPr>
      <dgm:t>
        <a:bodyPr/>
        <a:lstStyle/>
        <a:p>
          <a:r>
            <a:rPr lang="tr-TR" sz="1600" b="1" dirty="0">
              <a:latin typeface="Garamond" panose="02020404030301010803" pitchFamily="18" charset="0"/>
              <a:cs typeface="Times New Roman" panose="02020603050405020304" pitchFamily="18" charset="0"/>
            </a:rPr>
            <a:t>1.353.943</a:t>
          </a:r>
        </a:p>
        <a:p>
          <a:r>
            <a:rPr lang="tr-TR" sz="1600" b="1" dirty="0">
              <a:latin typeface="Garamond" panose="02020404030301010803" pitchFamily="18" charset="0"/>
              <a:cs typeface="Times New Roman" panose="02020603050405020304" pitchFamily="18" charset="0"/>
            </a:rPr>
            <a:t>Er-Erbaş</a:t>
          </a:r>
        </a:p>
      </dgm:t>
    </dgm:pt>
    <dgm:pt modelId="{206988F8-C900-8547-9497-09FB527BB552}" type="parTrans" cxnId="{71D43D4D-CED3-2446-8A0B-A30D3F33E8A2}">
      <dgm:prSet/>
      <dgm:spPr/>
      <dgm:t>
        <a:bodyPr/>
        <a:lstStyle/>
        <a:p>
          <a:endParaRPr lang="tr-TR" sz="3600" b="1">
            <a:solidFill>
              <a:schemeClr val="tx1"/>
            </a:solidFill>
            <a:latin typeface="Garamond" panose="02020404030301010803" pitchFamily="18" charset="0"/>
            <a:cs typeface="Times New Roman" panose="02020603050405020304" pitchFamily="18" charset="0"/>
          </a:endParaRPr>
        </a:p>
      </dgm:t>
    </dgm:pt>
    <dgm:pt modelId="{3A04FB62-5B64-574E-B9F4-2F7035268040}" type="sibTrans" cxnId="{71D43D4D-CED3-2446-8A0B-A30D3F33E8A2}">
      <dgm:prSet/>
      <dgm:spPr>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dgm:spPr>
      <dgm:t>
        <a:bodyPr/>
        <a:lstStyle/>
        <a:p>
          <a:endParaRPr lang="tr-TR" sz="1600" b="1">
            <a:solidFill>
              <a:schemeClr val="tx1"/>
            </a:solidFill>
            <a:latin typeface="Garamond" panose="02020404030301010803" pitchFamily="18" charset="0"/>
            <a:cs typeface="Times New Roman" panose="02020603050405020304" pitchFamily="18" charset="0"/>
          </a:endParaRPr>
        </a:p>
      </dgm:t>
    </dgm:pt>
    <dgm:pt modelId="{D8EE6A9A-FD35-5A45-A5CB-6AB32D09DF54}">
      <dgm:prSet phldrT="[Text]" custT="1"/>
      <dgm:spPr>
        <a:gradFill rotWithShape="0">
          <a:gsLst>
            <a:gs pos="2000">
              <a:srgbClr val="EF433B"/>
            </a:gs>
            <a:gs pos="100000">
              <a:srgbClr val="C00000"/>
            </a:gs>
          </a:gsLst>
        </a:gradFill>
      </dgm:spPr>
      <dgm:t>
        <a:bodyPr/>
        <a:lstStyle/>
        <a:p>
          <a:r>
            <a:rPr lang="tr-TR" sz="1600" b="1" dirty="0">
              <a:latin typeface="Garamond" panose="02020404030301010803" pitchFamily="18" charset="0"/>
              <a:cs typeface="Times New Roman" panose="02020603050405020304" pitchFamily="18" charset="0"/>
            </a:rPr>
            <a:t>Kadına Yönelik Şiddetle Mücadele</a:t>
          </a:r>
        </a:p>
      </dgm:t>
    </dgm:pt>
    <dgm:pt modelId="{02D0A992-3BFA-A14B-9839-F89D3678C5DF}" type="sibTrans" cxnId="{E6A8641A-2A74-2445-8185-A29DBE827E68}">
      <dgm:prSet/>
      <dgm:spPr/>
      <dgm:t>
        <a:bodyPr/>
        <a:lstStyle/>
        <a:p>
          <a:endParaRPr lang="tr-TR" sz="3600" b="1">
            <a:solidFill>
              <a:schemeClr val="tx1"/>
            </a:solidFill>
            <a:latin typeface="Garamond" panose="02020404030301010803" pitchFamily="18" charset="0"/>
            <a:cs typeface="Times New Roman" panose="02020603050405020304" pitchFamily="18" charset="0"/>
          </a:endParaRPr>
        </a:p>
      </dgm:t>
    </dgm:pt>
    <dgm:pt modelId="{FD2FC56C-9103-7D44-A6FB-97ECA0048A14}" type="parTrans" cxnId="{E6A8641A-2A74-2445-8185-A29DBE827E68}">
      <dgm:prSet/>
      <dgm:spPr/>
      <dgm:t>
        <a:bodyPr/>
        <a:lstStyle/>
        <a:p>
          <a:endParaRPr lang="tr-TR" sz="3600" b="1">
            <a:solidFill>
              <a:schemeClr val="tx1"/>
            </a:solidFill>
            <a:latin typeface="Garamond" panose="02020404030301010803" pitchFamily="18" charset="0"/>
            <a:cs typeface="Times New Roman" panose="02020603050405020304" pitchFamily="18" charset="0"/>
          </a:endParaRPr>
        </a:p>
      </dgm:t>
    </dgm:pt>
    <dgm:pt modelId="{331A8C4E-D771-1248-8429-BFF6AAD48933}" type="pres">
      <dgm:prSet presAssocID="{259E66C4-7AE8-3B48-AC6D-E7A1280D231E}" presName="Name0" presStyleCnt="0">
        <dgm:presLayoutVars>
          <dgm:chMax val="1"/>
          <dgm:dir/>
          <dgm:animLvl val="ctr"/>
          <dgm:resizeHandles val="exact"/>
        </dgm:presLayoutVars>
      </dgm:prSet>
      <dgm:spPr/>
      <dgm:t>
        <a:bodyPr/>
        <a:lstStyle/>
        <a:p>
          <a:endParaRPr lang="tr-TR"/>
        </a:p>
      </dgm:t>
    </dgm:pt>
    <dgm:pt modelId="{BB8F7A1F-3B74-6540-8E1C-6EF452B811A0}" type="pres">
      <dgm:prSet presAssocID="{D8EE6A9A-FD35-5A45-A5CB-6AB32D09DF54}" presName="centerShape" presStyleLbl="node0" presStyleIdx="0" presStyleCnt="1"/>
      <dgm:spPr/>
      <dgm:t>
        <a:bodyPr/>
        <a:lstStyle/>
        <a:p>
          <a:endParaRPr lang="tr-TR"/>
        </a:p>
      </dgm:t>
    </dgm:pt>
    <dgm:pt modelId="{99E71A8B-C0CE-F244-9BB6-3103D07B441F}" type="pres">
      <dgm:prSet presAssocID="{852A14C2-EB5F-FB4B-9CD4-9CFF57177B17}" presName="node" presStyleLbl="node1" presStyleIdx="0" presStyleCnt="5" custScaleX="110335">
        <dgm:presLayoutVars>
          <dgm:bulletEnabled val="1"/>
        </dgm:presLayoutVars>
      </dgm:prSet>
      <dgm:spPr/>
      <dgm:t>
        <a:bodyPr/>
        <a:lstStyle/>
        <a:p>
          <a:endParaRPr lang="tr-TR"/>
        </a:p>
      </dgm:t>
    </dgm:pt>
    <dgm:pt modelId="{12C34CB5-7241-894D-86BC-E1138F9AAD76}" type="pres">
      <dgm:prSet presAssocID="{852A14C2-EB5F-FB4B-9CD4-9CFF57177B17}" presName="dummy" presStyleCnt="0"/>
      <dgm:spPr/>
    </dgm:pt>
    <dgm:pt modelId="{C1FBBA30-5784-5046-A5B6-CAEF3CF4C738}" type="pres">
      <dgm:prSet presAssocID="{2B410F6C-7924-5A4D-A7E8-447D29755D10}" presName="sibTrans" presStyleLbl="sibTrans2D1" presStyleIdx="0" presStyleCnt="5"/>
      <dgm:spPr/>
      <dgm:t>
        <a:bodyPr/>
        <a:lstStyle/>
        <a:p>
          <a:endParaRPr lang="tr-TR"/>
        </a:p>
      </dgm:t>
    </dgm:pt>
    <dgm:pt modelId="{AC1FA2B8-5B53-7E4A-BF46-C03FD4F0C926}" type="pres">
      <dgm:prSet presAssocID="{128FE488-7976-3041-9F40-B2C4EA467307}" presName="node" presStyleLbl="node1" presStyleIdx="1" presStyleCnt="5">
        <dgm:presLayoutVars>
          <dgm:bulletEnabled val="1"/>
        </dgm:presLayoutVars>
      </dgm:prSet>
      <dgm:spPr/>
      <dgm:t>
        <a:bodyPr/>
        <a:lstStyle/>
        <a:p>
          <a:endParaRPr lang="tr-TR"/>
        </a:p>
      </dgm:t>
    </dgm:pt>
    <dgm:pt modelId="{0165DC08-8DB2-374D-8F90-4146A6114042}" type="pres">
      <dgm:prSet presAssocID="{128FE488-7976-3041-9F40-B2C4EA467307}" presName="dummy" presStyleCnt="0"/>
      <dgm:spPr/>
    </dgm:pt>
    <dgm:pt modelId="{D1325732-C04B-D842-8024-2E1CB22D7A70}" type="pres">
      <dgm:prSet presAssocID="{07F46280-F428-0F42-931F-9EA58CE8907A}" presName="sibTrans" presStyleLbl="sibTrans2D1" presStyleIdx="1" presStyleCnt="5"/>
      <dgm:spPr/>
      <dgm:t>
        <a:bodyPr/>
        <a:lstStyle/>
        <a:p>
          <a:endParaRPr lang="tr-TR"/>
        </a:p>
      </dgm:t>
    </dgm:pt>
    <dgm:pt modelId="{40103C03-14CD-2A4B-9944-9CC4985919B1}" type="pres">
      <dgm:prSet presAssocID="{F8AECA79-F9A0-C84E-A787-D022FAD79394}" presName="node" presStyleLbl="node1" presStyleIdx="2" presStyleCnt="5" custScaleX="104994">
        <dgm:presLayoutVars>
          <dgm:bulletEnabled val="1"/>
        </dgm:presLayoutVars>
      </dgm:prSet>
      <dgm:spPr/>
      <dgm:t>
        <a:bodyPr/>
        <a:lstStyle/>
        <a:p>
          <a:endParaRPr lang="tr-TR"/>
        </a:p>
      </dgm:t>
    </dgm:pt>
    <dgm:pt modelId="{2C9925F1-B0B1-1D4F-B645-E4ACEFF68CFA}" type="pres">
      <dgm:prSet presAssocID="{F8AECA79-F9A0-C84E-A787-D022FAD79394}" presName="dummy" presStyleCnt="0"/>
      <dgm:spPr/>
    </dgm:pt>
    <dgm:pt modelId="{1459B0C7-2FA5-1D41-8725-D61E0AC4E13F}" type="pres">
      <dgm:prSet presAssocID="{63F9C0D5-61AF-1948-B307-81C7D9EC42D3}" presName="sibTrans" presStyleLbl="sibTrans2D1" presStyleIdx="2" presStyleCnt="5"/>
      <dgm:spPr/>
      <dgm:t>
        <a:bodyPr/>
        <a:lstStyle/>
        <a:p>
          <a:endParaRPr lang="tr-TR"/>
        </a:p>
      </dgm:t>
    </dgm:pt>
    <dgm:pt modelId="{A9645DD7-181A-7849-ADB5-939CCEF4CE91}" type="pres">
      <dgm:prSet presAssocID="{6F005542-D3A6-5749-9E74-90A845631F0C}" presName="node" presStyleLbl="node1" presStyleIdx="3" presStyleCnt="5">
        <dgm:presLayoutVars>
          <dgm:bulletEnabled val="1"/>
        </dgm:presLayoutVars>
      </dgm:prSet>
      <dgm:spPr/>
      <dgm:t>
        <a:bodyPr/>
        <a:lstStyle/>
        <a:p>
          <a:endParaRPr lang="tr-TR"/>
        </a:p>
      </dgm:t>
    </dgm:pt>
    <dgm:pt modelId="{569C84B4-2C92-0748-A3F4-0696D6068070}" type="pres">
      <dgm:prSet presAssocID="{6F005542-D3A6-5749-9E74-90A845631F0C}" presName="dummy" presStyleCnt="0"/>
      <dgm:spPr/>
    </dgm:pt>
    <dgm:pt modelId="{EEE56892-73BA-134F-8C21-BDC89E1D0F97}" type="pres">
      <dgm:prSet presAssocID="{46672C3F-0D03-5643-A419-695C8ED8294A}" presName="sibTrans" presStyleLbl="sibTrans2D1" presStyleIdx="3" presStyleCnt="5"/>
      <dgm:spPr/>
      <dgm:t>
        <a:bodyPr/>
        <a:lstStyle/>
        <a:p>
          <a:endParaRPr lang="tr-TR"/>
        </a:p>
      </dgm:t>
    </dgm:pt>
    <dgm:pt modelId="{37AD0AAE-595D-0F46-844E-41AC7855C93E}" type="pres">
      <dgm:prSet presAssocID="{F59CD51B-BDF1-5B42-9804-74DAE11FD2FB}" presName="node" presStyleLbl="node1" presStyleIdx="4" presStyleCnt="5" custScaleX="107836">
        <dgm:presLayoutVars>
          <dgm:bulletEnabled val="1"/>
        </dgm:presLayoutVars>
      </dgm:prSet>
      <dgm:spPr/>
      <dgm:t>
        <a:bodyPr/>
        <a:lstStyle/>
        <a:p>
          <a:endParaRPr lang="tr-TR"/>
        </a:p>
      </dgm:t>
    </dgm:pt>
    <dgm:pt modelId="{38425BC9-A96F-A441-BE31-B65DFA1A690D}" type="pres">
      <dgm:prSet presAssocID="{F59CD51B-BDF1-5B42-9804-74DAE11FD2FB}" presName="dummy" presStyleCnt="0"/>
      <dgm:spPr/>
    </dgm:pt>
    <dgm:pt modelId="{0A484EA1-C03A-3A46-83D4-48E318FD30BC}" type="pres">
      <dgm:prSet presAssocID="{3A04FB62-5B64-574E-B9F4-2F7035268040}" presName="sibTrans" presStyleLbl="sibTrans2D1" presStyleIdx="4" presStyleCnt="5"/>
      <dgm:spPr/>
      <dgm:t>
        <a:bodyPr/>
        <a:lstStyle/>
        <a:p>
          <a:endParaRPr lang="tr-TR"/>
        </a:p>
      </dgm:t>
    </dgm:pt>
  </dgm:ptLst>
  <dgm:cxnLst>
    <dgm:cxn modelId="{7D92EEA1-849C-9E44-9A94-D0D3DD3E87F0}" srcId="{D8EE6A9A-FD35-5A45-A5CB-6AB32D09DF54}" destId="{6F005542-D3A6-5749-9E74-90A845631F0C}" srcOrd="3" destOrd="0" parTransId="{EE780215-B11B-4544-A3C9-F76E3DA0B716}" sibTransId="{46672C3F-0D03-5643-A419-695C8ED8294A}"/>
    <dgm:cxn modelId="{3394DCD6-B28C-4981-B10C-686E58B2F09C}" type="presOf" srcId="{2B410F6C-7924-5A4D-A7E8-447D29755D10}" destId="{C1FBBA30-5784-5046-A5B6-CAEF3CF4C738}" srcOrd="0" destOrd="0" presId="urn:microsoft.com/office/officeart/2005/8/layout/radial6"/>
    <dgm:cxn modelId="{ABDDDB16-0DE4-4390-946F-DCE558B8D42E}" type="presOf" srcId="{852A14C2-EB5F-FB4B-9CD4-9CFF57177B17}" destId="{99E71A8B-C0CE-F244-9BB6-3103D07B441F}" srcOrd="0" destOrd="0" presId="urn:microsoft.com/office/officeart/2005/8/layout/radial6"/>
    <dgm:cxn modelId="{05161C3A-DB84-484A-81BF-82C5A35BA9D1}" srcId="{D8EE6A9A-FD35-5A45-A5CB-6AB32D09DF54}" destId="{128FE488-7976-3041-9F40-B2C4EA467307}" srcOrd="1" destOrd="0" parTransId="{58C445E9-AC59-5848-A17D-4C9F9E31C9CE}" sibTransId="{07F46280-F428-0F42-931F-9EA58CE8907A}"/>
    <dgm:cxn modelId="{9997A207-4671-4B90-8AA4-DB7BC1707206}" type="presOf" srcId="{128FE488-7976-3041-9F40-B2C4EA467307}" destId="{AC1FA2B8-5B53-7E4A-BF46-C03FD4F0C926}" srcOrd="0" destOrd="0" presId="urn:microsoft.com/office/officeart/2005/8/layout/radial6"/>
    <dgm:cxn modelId="{035AB34C-77CF-45C0-BD40-1E5E3D20D33B}" type="presOf" srcId="{46672C3F-0D03-5643-A419-695C8ED8294A}" destId="{EEE56892-73BA-134F-8C21-BDC89E1D0F97}" srcOrd="0" destOrd="0" presId="urn:microsoft.com/office/officeart/2005/8/layout/radial6"/>
    <dgm:cxn modelId="{FF9E1760-23B8-4AC7-BAF6-96015C84351C}" type="presOf" srcId="{D8EE6A9A-FD35-5A45-A5CB-6AB32D09DF54}" destId="{BB8F7A1F-3B74-6540-8E1C-6EF452B811A0}" srcOrd="0" destOrd="0" presId="urn:microsoft.com/office/officeart/2005/8/layout/radial6"/>
    <dgm:cxn modelId="{4EDDA8E0-E8E2-DF44-9A44-2155D6705802}" srcId="{D8EE6A9A-FD35-5A45-A5CB-6AB32D09DF54}" destId="{F8AECA79-F9A0-C84E-A787-D022FAD79394}" srcOrd="2" destOrd="0" parTransId="{F88AA8E0-3940-E240-B7EC-F4C5A4C31984}" sibTransId="{63F9C0D5-61AF-1948-B307-81C7D9EC42D3}"/>
    <dgm:cxn modelId="{ADA8FBA4-206F-4B84-B263-C3142E82931B}" type="presOf" srcId="{F8AECA79-F9A0-C84E-A787-D022FAD79394}" destId="{40103C03-14CD-2A4B-9944-9CC4985919B1}" srcOrd="0" destOrd="0" presId="urn:microsoft.com/office/officeart/2005/8/layout/radial6"/>
    <dgm:cxn modelId="{0A1F84A2-6C9F-A941-967D-A747ECDCB293}" srcId="{D8EE6A9A-FD35-5A45-A5CB-6AB32D09DF54}" destId="{852A14C2-EB5F-FB4B-9CD4-9CFF57177B17}" srcOrd="0" destOrd="0" parTransId="{D31B4032-EFFD-F34B-985A-AE319799A674}" sibTransId="{2B410F6C-7924-5A4D-A7E8-447D29755D10}"/>
    <dgm:cxn modelId="{71D43D4D-CED3-2446-8A0B-A30D3F33E8A2}" srcId="{D8EE6A9A-FD35-5A45-A5CB-6AB32D09DF54}" destId="{F59CD51B-BDF1-5B42-9804-74DAE11FD2FB}" srcOrd="4" destOrd="0" parTransId="{206988F8-C900-8547-9497-09FB527BB552}" sibTransId="{3A04FB62-5B64-574E-B9F4-2F7035268040}"/>
    <dgm:cxn modelId="{60ED26E4-EEBF-46B9-80A6-24FF978CF9D7}" type="presOf" srcId="{3A04FB62-5B64-574E-B9F4-2F7035268040}" destId="{0A484EA1-C03A-3A46-83D4-48E318FD30BC}" srcOrd="0" destOrd="0" presId="urn:microsoft.com/office/officeart/2005/8/layout/radial6"/>
    <dgm:cxn modelId="{E6A8641A-2A74-2445-8185-A29DBE827E68}" srcId="{259E66C4-7AE8-3B48-AC6D-E7A1280D231E}" destId="{D8EE6A9A-FD35-5A45-A5CB-6AB32D09DF54}" srcOrd="0" destOrd="0" parTransId="{FD2FC56C-9103-7D44-A6FB-97ECA0048A14}" sibTransId="{02D0A992-3BFA-A14B-9839-F89D3678C5DF}"/>
    <dgm:cxn modelId="{384DCDF2-1096-4E90-BCE1-03C8AF06CE5D}" type="presOf" srcId="{6F005542-D3A6-5749-9E74-90A845631F0C}" destId="{A9645DD7-181A-7849-ADB5-939CCEF4CE91}" srcOrd="0" destOrd="0" presId="urn:microsoft.com/office/officeart/2005/8/layout/radial6"/>
    <dgm:cxn modelId="{3FDCBDD4-F551-4358-A796-731EA35B5AC5}" type="presOf" srcId="{63F9C0D5-61AF-1948-B307-81C7D9EC42D3}" destId="{1459B0C7-2FA5-1D41-8725-D61E0AC4E13F}" srcOrd="0" destOrd="0" presId="urn:microsoft.com/office/officeart/2005/8/layout/radial6"/>
    <dgm:cxn modelId="{B355CE28-742E-4A6E-86F8-FFA03360D582}" type="presOf" srcId="{07F46280-F428-0F42-931F-9EA58CE8907A}" destId="{D1325732-C04B-D842-8024-2E1CB22D7A70}" srcOrd="0" destOrd="0" presId="urn:microsoft.com/office/officeart/2005/8/layout/radial6"/>
    <dgm:cxn modelId="{8ACBB70C-6EA5-4BDA-B42D-E2159FE29962}" type="presOf" srcId="{F59CD51B-BDF1-5B42-9804-74DAE11FD2FB}" destId="{37AD0AAE-595D-0F46-844E-41AC7855C93E}" srcOrd="0" destOrd="0" presId="urn:microsoft.com/office/officeart/2005/8/layout/radial6"/>
    <dgm:cxn modelId="{CD760B47-5720-49F8-8910-2CF1288E99AC}" type="presOf" srcId="{259E66C4-7AE8-3B48-AC6D-E7A1280D231E}" destId="{331A8C4E-D771-1248-8429-BFF6AAD48933}" srcOrd="0" destOrd="0" presId="urn:microsoft.com/office/officeart/2005/8/layout/radial6"/>
    <dgm:cxn modelId="{C8A2CE59-AFEE-49E1-B485-A7BAAB49D0B1}" type="presParOf" srcId="{331A8C4E-D771-1248-8429-BFF6AAD48933}" destId="{BB8F7A1F-3B74-6540-8E1C-6EF452B811A0}" srcOrd="0" destOrd="0" presId="urn:microsoft.com/office/officeart/2005/8/layout/radial6"/>
    <dgm:cxn modelId="{B429DAB2-ED0D-40F4-A291-97E51B250EBE}" type="presParOf" srcId="{331A8C4E-D771-1248-8429-BFF6AAD48933}" destId="{99E71A8B-C0CE-F244-9BB6-3103D07B441F}" srcOrd="1" destOrd="0" presId="urn:microsoft.com/office/officeart/2005/8/layout/radial6"/>
    <dgm:cxn modelId="{047B6905-5734-47E1-89CE-F98975B7BA14}" type="presParOf" srcId="{331A8C4E-D771-1248-8429-BFF6AAD48933}" destId="{12C34CB5-7241-894D-86BC-E1138F9AAD76}" srcOrd="2" destOrd="0" presId="urn:microsoft.com/office/officeart/2005/8/layout/radial6"/>
    <dgm:cxn modelId="{2D977C56-5BB9-4C44-A708-62B0B0203111}" type="presParOf" srcId="{331A8C4E-D771-1248-8429-BFF6AAD48933}" destId="{C1FBBA30-5784-5046-A5B6-CAEF3CF4C738}" srcOrd="3" destOrd="0" presId="urn:microsoft.com/office/officeart/2005/8/layout/radial6"/>
    <dgm:cxn modelId="{A78A49DB-57F0-4420-BEB4-5DAACB778793}" type="presParOf" srcId="{331A8C4E-D771-1248-8429-BFF6AAD48933}" destId="{AC1FA2B8-5B53-7E4A-BF46-C03FD4F0C926}" srcOrd="4" destOrd="0" presId="urn:microsoft.com/office/officeart/2005/8/layout/radial6"/>
    <dgm:cxn modelId="{A2FA6982-091F-4F27-A5CB-012F2B863406}" type="presParOf" srcId="{331A8C4E-D771-1248-8429-BFF6AAD48933}" destId="{0165DC08-8DB2-374D-8F90-4146A6114042}" srcOrd="5" destOrd="0" presId="urn:microsoft.com/office/officeart/2005/8/layout/radial6"/>
    <dgm:cxn modelId="{89FEAD98-8004-40F8-B2BA-E3BC92D8FCEC}" type="presParOf" srcId="{331A8C4E-D771-1248-8429-BFF6AAD48933}" destId="{D1325732-C04B-D842-8024-2E1CB22D7A70}" srcOrd="6" destOrd="0" presId="urn:microsoft.com/office/officeart/2005/8/layout/radial6"/>
    <dgm:cxn modelId="{F92DBE9B-1850-4156-8F30-93655FB27B19}" type="presParOf" srcId="{331A8C4E-D771-1248-8429-BFF6AAD48933}" destId="{40103C03-14CD-2A4B-9944-9CC4985919B1}" srcOrd="7" destOrd="0" presId="urn:microsoft.com/office/officeart/2005/8/layout/radial6"/>
    <dgm:cxn modelId="{EE492668-E107-4BB3-ACA6-08F2DADC9C77}" type="presParOf" srcId="{331A8C4E-D771-1248-8429-BFF6AAD48933}" destId="{2C9925F1-B0B1-1D4F-B645-E4ACEFF68CFA}" srcOrd="8" destOrd="0" presId="urn:microsoft.com/office/officeart/2005/8/layout/radial6"/>
    <dgm:cxn modelId="{BA7B3A02-7697-4162-9977-F15B1BA2DB57}" type="presParOf" srcId="{331A8C4E-D771-1248-8429-BFF6AAD48933}" destId="{1459B0C7-2FA5-1D41-8725-D61E0AC4E13F}" srcOrd="9" destOrd="0" presId="urn:microsoft.com/office/officeart/2005/8/layout/radial6"/>
    <dgm:cxn modelId="{7714A186-2D6F-4A7C-8A48-CCC6E4F57458}" type="presParOf" srcId="{331A8C4E-D771-1248-8429-BFF6AAD48933}" destId="{A9645DD7-181A-7849-ADB5-939CCEF4CE91}" srcOrd="10" destOrd="0" presId="urn:microsoft.com/office/officeart/2005/8/layout/radial6"/>
    <dgm:cxn modelId="{5F0D3665-2DEB-4E46-98B3-E56A281D56EB}" type="presParOf" srcId="{331A8C4E-D771-1248-8429-BFF6AAD48933}" destId="{569C84B4-2C92-0748-A3F4-0696D6068070}" srcOrd="11" destOrd="0" presId="urn:microsoft.com/office/officeart/2005/8/layout/radial6"/>
    <dgm:cxn modelId="{DD6CE035-E387-49A9-A34E-842F8A0F4BFC}" type="presParOf" srcId="{331A8C4E-D771-1248-8429-BFF6AAD48933}" destId="{EEE56892-73BA-134F-8C21-BDC89E1D0F97}" srcOrd="12" destOrd="0" presId="urn:microsoft.com/office/officeart/2005/8/layout/radial6"/>
    <dgm:cxn modelId="{424BD8EF-754F-4C1F-B4EE-32505B5D7E33}" type="presParOf" srcId="{331A8C4E-D771-1248-8429-BFF6AAD48933}" destId="{37AD0AAE-595D-0F46-844E-41AC7855C93E}" srcOrd="13" destOrd="0" presId="urn:microsoft.com/office/officeart/2005/8/layout/radial6"/>
    <dgm:cxn modelId="{3D957D8C-98C6-4C1B-9D3E-D542BB620EB9}" type="presParOf" srcId="{331A8C4E-D771-1248-8429-BFF6AAD48933}" destId="{38425BC9-A96F-A441-BE31-B65DFA1A690D}" srcOrd="14" destOrd="0" presId="urn:microsoft.com/office/officeart/2005/8/layout/radial6"/>
    <dgm:cxn modelId="{898A782F-28E6-40DC-8E18-44ED99362FCB}" type="presParOf" srcId="{331A8C4E-D771-1248-8429-BFF6AAD48933}" destId="{0A484EA1-C03A-3A46-83D4-48E318FD30BC}"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6D0690B-A317-9D4D-8B07-8A293088F32B}" type="doc">
      <dgm:prSet loTypeId="urn:microsoft.com/office/officeart/2005/8/layout/radial4" loCatId="" qsTypeId="urn:microsoft.com/office/officeart/2005/8/quickstyle/simple4" qsCatId="simple" csTypeId="urn:microsoft.com/office/officeart/2005/8/colors/accent1_2" csCatId="accent1" phldr="1"/>
      <dgm:spPr/>
      <dgm:t>
        <a:bodyPr/>
        <a:lstStyle/>
        <a:p>
          <a:endParaRPr lang="tr-TR"/>
        </a:p>
      </dgm:t>
    </dgm:pt>
    <dgm:pt modelId="{2F7B028F-BBC9-5349-8C90-7C548C1D6AAD}">
      <dgm:prSet custT="1"/>
      <dgm:spPr/>
      <dgm:t>
        <a:bodyPr/>
        <a:lstStyle/>
        <a:p>
          <a:pPr rtl="0"/>
          <a:r>
            <a:rPr lang="tr-TR" sz="1600" b="0" i="1" dirty="0" smtClean="0"/>
            <a:t>Mevzuat ve Eylem Planlarının etkin uygulanması</a:t>
          </a:r>
          <a:endParaRPr lang="tr-TR" sz="1600" b="0" dirty="0"/>
        </a:p>
      </dgm:t>
    </dgm:pt>
    <dgm:pt modelId="{6B5B8B2E-D780-E84A-99AB-212551AEA345}" type="parTrans" cxnId="{E5F6D4F6-693C-E64A-AD2C-19301F8A4226}">
      <dgm:prSet/>
      <dgm:spPr/>
      <dgm:t>
        <a:bodyPr/>
        <a:lstStyle/>
        <a:p>
          <a:endParaRPr lang="tr-TR"/>
        </a:p>
      </dgm:t>
    </dgm:pt>
    <dgm:pt modelId="{7C60A1E9-D73C-A543-8C65-8F7B98ACD7FF}" type="sibTrans" cxnId="{E5F6D4F6-693C-E64A-AD2C-19301F8A4226}">
      <dgm:prSet/>
      <dgm:spPr/>
      <dgm:t>
        <a:bodyPr/>
        <a:lstStyle/>
        <a:p>
          <a:endParaRPr lang="tr-TR"/>
        </a:p>
      </dgm:t>
    </dgm:pt>
    <dgm:pt modelId="{9E959BA5-F991-C24F-B285-D38DF0278484}">
      <dgm:prSet custT="1"/>
      <dgm:spPr/>
      <dgm:t>
        <a:bodyPr/>
        <a:lstStyle/>
        <a:p>
          <a:pPr rtl="0"/>
          <a:r>
            <a:rPr lang="tr-TR" sz="2800" b="1" dirty="0" smtClean="0"/>
            <a:t>ŞİDDETE SIFIR TOLERANS</a:t>
          </a:r>
          <a:endParaRPr lang="tr-TR" sz="2800" b="1" dirty="0"/>
        </a:p>
      </dgm:t>
    </dgm:pt>
    <dgm:pt modelId="{5DA8D27F-926E-8A47-9445-E25740A77120}" type="parTrans" cxnId="{4F799BE9-8198-C341-B02E-3127F8811173}">
      <dgm:prSet/>
      <dgm:spPr/>
      <dgm:t>
        <a:bodyPr/>
        <a:lstStyle/>
        <a:p>
          <a:endParaRPr lang="tr-TR"/>
        </a:p>
      </dgm:t>
    </dgm:pt>
    <dgm:pt modelId="{27302A6E-858D-264C-90BF-31EB80CFE55A}" type="sibTrans" cxnId="{4F799BE9-8198-C341-B02E-3127F8811173}">
      <dgm:prSet/>
      <dgm:spPr/>
      <dgm:t>
        <a:bodyPr/>
        <a:lstStyle/>
        <a:p>
          <a:endParaRPr lang="tr-TR"/>
        </a:p>
      </dgm:t>
    </dgm:pt>
    <dgm:pt modelId="{D2E54FFC-A385-4342-91A8-DC8CF3D74B97}">
      <dgm:prSet custT="1"/>
      <dgm:spPr/>
      <dgm:t>
        <a:bodyPr/>
        <a:lstStyle/>
        <a:p>
          <a:pPr rtl="0"/>
          <a:r>
            <a:rPr lang="tr-TR" sz="1600" b="0" i="1" smtClean="0"/>
            <a:t>Uzmanlaşmış hizmet birimlerinin oluşturulması ve yaygınlaştırılması</a:t>
          </a:r>
          <a:endParaRPr lang="tr-TR" sz="1600" b="0" dirty="0"/>
        </a:p>
      </dgm:t>
    </dgm:pt>
    <dgm:pt modelId="{168D0C5F-F2EA-114C-9F7D-31D88D633A35}" type="parTrans" cxnId="{B1A9E21A-C8BC-7142-BD5E-DEA4C80D6E57}">
      <dgm:prSet/>
      <dgm:spPr/>
      <dgm:t>
        <a:bodyPr/>
        <a:lstStyle/>
        <a:p>
          <a:endParaRPr lang="tr-TR"/>
        </a:p>
      </dgm:t>
    </dgm:pt>
    <dgm:pt modelId="{F89249E0-B3A1-E44D-9B90-3F9A827B726F}" type="sibTrans" cxnId="{B1A9E21A-C8BC-7142-BD5E-DEA4C80D6E57}">
      <dgm:prSet/>
      <dgm:spPr/>
      <dgm:t>
        <a:bodyPr/>
        <a:lstStyle/>
        <a:p>
          <a:endParaRPr lang="tr-TR"/>
        </a:p>
      </dgm:t>
    </dgm:pt>
    <dgm:pt modelId="{272C8483-4852-4001-B576-C29C14168CAD}">
      <dgm:prSet/>
      <dgm:spPr/>
      <dgm:t>
        <a:bodyPr/>
        <a:lstStyle/>
        <a:p>
          <a:pPr rtl="0"/>
          <a:r>
            <a:rPr lang="tr-TR" b="0" dirty="0" smtClean="0"/>
            <a:t>Kamu görevlileri ve Vatandaşlara yönelik eğitim ve farkındalık çalışmaları</a:t>
          </a:r>
          <a:endParaRPr lang="tr-TR" b="0" dirty="0"/>
        </a:p>
      </dgm:t>
    </dgm:pt>
    <dgm:pt modelId="{461E61BF-5D05-4EB6-9874-D5C779C07E1A}" type="parTrans" cxnId="{97D12600-8E21-4E38-A8C3-6231472E7A34}">
      <dgm:prSet/>
      <dgm:spPr/>
      <dgm:t>
        <a:bodyPr/>
        <a:lstStyle/>
        <a:p>
          <a:endParaRPr lang="tr-TR"/>
        </a:p>
      </dgm:t>
    </dgm:pt>
    <dgm:pt modelId="{0007E65D-C355-4D69-A598-D3D56ED6EA46}" type="sibTrans" cxnId="{97D12600-8E21-4E38-A8C3-6231472E7A34}">
      <dgm:prSet/>
      <dgm:spPr/>
      <dgm:t>
        <a:bodyPr/>
        <a:lstStyle/>
        <a:p>
          <a:endParaRPr lang="tr-TR"/>
        </a:p>
      </dgm:t>
    </dgm:pt>
    <dgm:pt modelId="{08C3A561-C281-4C3F-AFD7-C73935345F40}">
      <dgm:prSet/>
      <dgm:spPr/>
      <dgm:t>
        <a:bodyPr/>
        <a:lstStyle/>
        <a:p>
          <a:pPr rtl="0"/>
          <a:r>
            <a:rPr lang="tr-TR" b="0" dirty="0" smtClean="0"/>
            <a:t>Risk odaklı ve Vaka bazlı çalışma esasının yerleştirilmesi</a:t>
          </a:r>
          <a:endParaRPr lang="tr-TR" b="0" dirty="0"/>
        </a:p>
      </dgm:t>
    </dgm:pt>
    <dgm:pt modelId="{51503BFC-5131-4B49-83FB-DC7148A3BE4C}" type="parTrans" cxnId="{890E8632-7928-4BBA-912F-F39F7629A553}">
      <dgm:prSet/>
      <dgm:spPr/>
      <dgm:t>
        <a:bodyPr/>
        <a:lstStyle/>
        <a:p>
          <a:endParaRPr lang="tr-TR"/>
        </a:p>
      </dgm:t>
    </dgm:pt>
    <dgm:pt modelId="{F49A13D9-6CBA-48D9-A598-7C8CD2119318}" type="sibTrans" cxnId="{890E8632-7928-4BBA-912F-F39F7629A553}">
      <dgm:prSet/>
      <dgm:spPr/>
      <dgm:t>
        <a:bodyPr/>
        <a:lstStyle/>
        <a:p>
          <a:endParaRPr lang="tr-TR"/>
        </a:p>
      </dgm:t>
    </dgm:pt>
    <dgm:pt modelId="{D0964965-16BC-4EF0-A1C2-14511E6F6E21}">
      <dgm:prSet/>
      <dgm:spPr/>
      <dgm:t>
        <a:bodyPr/>
        <a:lstStyle/>
        <a:p>
          <a:pPr rtl="0"/>
          <a:r>
            <a:rPr lang="tr-TR" b="0" dirty="0" smtClean="0"/>
            <a:t>Şiddet mağduruna yönelik danışmanlık ve destek hizmetlerinin güçlendirmesi</a:t>
          </a:r>
          <a:endParaRPr lang="tr-TR" b="0" dirty="0"/>
        </a:p>
      </dgm:t>
    </dgm:pt>
    <dgm:pt modelId="{B27E8BE0-2AFE-4D48-B7DD-6E945F110D88}" type="parTrans" cxnId="{0C0E4558-A6FE-4E17-8CA0-FE167209A3BB}">
      <dgm:prSet/>
      <dgm:spPr/>
      <dgm:t>
        <a:bodyPr/>
        <a:lstStyle/>
        <a:p>
          <a:endParaRPr lang="tr-TR"/>
        </a:p>
      </dgm:t>
    </dgm:pt>
    <dgm:pt modelId="{5FBCB66B-C220-4F8D-AE18-E952AA2FFB0A}" type="sibTrans" cxnId="{0C0E4558-A6FE-4E17-8CA0-FE167209A3BB}">
      <dgm:prSet/>
      <dgm:spPr/>
      <dgm:t>
        <a:bodyPr/>
        <a:lstStyle/>
        <a:p>
          <a:endParaRPr lang="tr-TR"/>
        </a:p>
      </dgm:t>
    </dgm:pt>
    <dgm:pt modelId="{BB04334B-3E2C-4F7A-928B-DD291C5DD120}">
      <dgm:prSet/>
      <dgm:spPr/>
      <dgm:t>
        <a:bodyPr/>
        <a:lstStyle/>
        <a:p>
          <a:pPr rtl="0"/>
          <a:r>
            <a:rPr lang="tr-TR" b="0" dirty="0" smtClean="0"/>
            <a:t>Şiddet uygulayana yönelik </a:t>
          </a:r>
          <a:r>
            <a:rPr lang="tr-TR" b="0" dirty="0" err="1" smtClean="0"/>
            <a:t>psiko</a:t>
          </a:r>
          <a:r>
            <a:rPr lang="tr-TR" b="0" dirty="0" smtClean="0"/>
            <a:t>-sosyal destek hizmetlerinin yaygınlaştırılması</a:t>
          </a:r>
          <a:endParaRPr lang="tr-TR" b="0" dirty="0"/>
        </a:p>
      </dgm:t>
    </dgm:pt>
    <dgm:pt modelId="{37F488A0-C1B3-46B7-B590-12287385C5B7}" type="parTrans" cxnId="{EC4E79FA-BC1C-462D-9CCE-24C9BCD7C98F}">
      <dgm:prSet/>
      <dgm:spPr/>
      <dgm:t>
        <a:bodyPr/>
        <a:lstStyle/>
        <a:p>
          <a:endParaRPr lang="tr-TR"/>
        </a:p>
      </dgm:t>
    </dgm:pt>
    <dgm:pt modelId="{84E907AF-2859-42C9-B244-BC49945108EA}" type="sibTrans" cxnId="{EC4E79FA-BC1C-462D-9CCE-24C9BCD7C98F}">
      <dgm:prSet/>
      <dgm:spPr/>
      <dgm:t>
        <a:bodyPr/>
        <a:lstStyle/>
        <a:p>
          <a:endParaRPr lang="tr-TR"/>
        </a:p>
      </dgm:t>
    </dgm:pt>
    <dgm:pt modelId="{30667340-F2FB-664E-A7A9-F712B38C54E1}" type="pres">
      <dgm:prSet presAssocID="{A6D0690B-A317-9D4D-8B07-8A293088F32B}" presName="cycle" presStyleCnt="0">
        <dgm:presLayoutVars>
          <dgm:chMax val="1"/>
          <dgm:dir/>
          <dgm:animLvl val="ctr"/>
          <dgm:resizeHandles val="exact"/>
        </dgm:presLayoutVars>
      </dgm:prSet>
      <dgm:spPr/>
      <dgm:t>
        <a:bodyPr/>
        <a:lstStyle/>
        <a:p>
          <a:endParaRPr lang="tr-TR"/>
        </a:p>
      </dgm:t>
    </dgm:pt>
    <dgm:pt modelId="{35DDD462-BBEB-BC48-9630-861545A66452}" type="pres">
      <dgm:prSet presAssocID="{9E959BA5-F991-C24F-B285-D38DF0278484}" presName="centerShape" presStyleLbl="node0" presStyleIdx="0" presStyleCnt="1" custScaleX="110608"/>
      <dgm:spPr/>
      <dgm:t>
        <a:bodyPr/>
        <a:lstStyle/>
        <a:p>
          <a:endParaRPr lang="tr-TR"/>
        </a:p>
      </dgm:t>
    </dgm:pt>
    <dgm:pt modelId="{5B20E481-E5CE-C047-9560-8FA38F453082}" type="pres">
      <dgm:prSet presAssocID="{6B5B8B2E-D780-E84A-99AB-212551AEA345}" presName="parTrans" presStyleLbl="bgSibTrans2D1" presStyleIdx="0" presStyleCnt="6"/>
      <dgm:spPr/>
      <dgm:t>
        <a:bodyPr/>
        <a:lstStyle/>
        <a:p>
          <a:endParaRPr lang="tr-TR"/>
        </a:p>
      </dgm:t>
    </dgm:pt>
    <dgm:pt modelId="{79CEF4B0-1ED3-E740-A2AF-19E007712085}" type="pres">
      <dgm:prSet presAssocID="{2F7B028F-BBC9-5349-8C90-7C548C1D6AAD}" presName="node" presStyleLbl="node1" presStyleIdx="0" presStyleCnt="6" custScaleX="129910" custRadScaleRad="100001" custRadScaleInc="830">
        <dgm:presLayoutVars>
          <dgm:bulletEnabled val="1"/>
        </dgm:presLayoutVars>
      </dgm:prSet>
      <dgm:spPr/>
      <dgm:t>
        <a:bodyPr/>
        <a:lstStyle/>
        <a:p>
          <a:endParaRPr lang="tr-TR"/>
        </a:p>
      </dgm:t>
    </dgm:pt>
    <dgm:pt modelId="{104C5965-F829-744B-A3A2-2D2BF36F8DDF}" type="pres">
      <dgm:prSet presAssocID="{168D0C5F-F2EA-114C-9F7D-31D88D633A35}" presName="parTrans" presStyleLbl="bgSibTrans2D1" presStyleIdx="1" presStyleCnt="6"/>
      <dgm:spPr/>
      <dgm:t>
        <a:bodyPr/>
        <a:lstStyle/>
        <a:p>
          <a:endParaRPr lang="tr-TR"/>
        </a:p>
      </dgm:t>
    </dgm:pt>
    <dgm:pt modelId="{AAE3CB61-D3E6-AC40-8C4C-7F2AD62E4365}" type="pres">
      <dgm:prSet presAssocID="{D2E54FFC-A385-4342-91A8-DC8CF3D74B97}" presName="node" presStyleLbl="node1" presStyleIdx="1" presStyleCnt="6" custScaleX="129910" custRadScaleRad="106100" custRadScaleInc="-18020">
        <dgm:presLayoutVars>
          <dgm:bulletEnabled val="1"/>
        </dgm:presLayoutVars>
      </dgm:prSet>
      <dgm:spPr/>
      <dgm:t>
        <a:bodyPr/>
        <a:lstStyle/>
        <a:p>
          <a:endParaRPr lang="tr-TR"/>
        </a:p>
      </dgm:t>
    </dgm:pt>
    <dgm:pt modelId="{C8E4998F-7DC7-42ED-B679-676F7E030E03}" type="pres">
      <dgm:prSet presAssocID="{461E61BF-5D05-4EB6-9874-D5C779C07E1A}" presName="parTrans" presStyleLbl="bgSibTrans2D1" presStyleIdx="2" presStyleCnt="6"/>
      <dgm:spPr/>
      <dgm:t>
        <a:bodyPr/>
        <a:lstStyle/>
        <a:p>
          <a:endParaRPr lang="tr-TR"/>
        </a:p>
      </dgm:t>
    </dgm:pt>
    <dgm:pt modelId="{74D7CA53-B0AB-4638-B9AA-5E55DD0F8330}" type="pres">
      <dgm:prSet presAssocID="{272C8483-4852-4001-B576-C29C14168CAD}" presName="node" presStyleLbl="node1" presStyleIdx="2" presStyleCnt="6" custScaleX="129910" custRadScaleRad="103526" custRadScaleInc="-17560">
        <dgm:presLayoutVars>
          <dgm:bulletEnabled val="1"/>
        </dgm:presLayoutVars>
      </dgm:prSet>
      <dgm:spPr/>
      <dgm:t>
        <a:bodyPr/>
        <a:lstStyle/>
        <a:p>
          <a:endParaRPr lang="tr-TR"/>
        </a:p>
      </dgm:t>
    </dgm:pt>
    <dgm:pt modelId="{E5B9A055-B09F-45B4-BA67-4DD070834332}" type="pres">
      <dgm:prSet presAssocID="{51503BFC-5131-4B49-83FB-DC7148A3BE4C}" presName="parTrans" presStyleLbl="bgSibTrans2D1" presStyleIdx="3" presStyleCnt="6"/>
      <dgm:spPr/>
      <dgm:t>
        <a:bodyPr/>
        <a:lstStyle/>
        <a:p>
          <a:endParaRPr lang="tr-TR"/>
        </a:p>
      </dgm:t>
    </dgm:pt>
    <dgm:pt modelId="{CB158E17-1FE4-4FBC-A36E-22FBD0B75A75}" type="pres">
      <dgm:prSet presAssocID="{08C3A561-C281-4C3F-AFD7-C73935345F40}" presName="node" presStyleLbl="node1" presStyleIdx="3" presStyleCnt="6" custScaleX="129910" custRadScaleRad="100447" custRadScaleInc="-665">
        <dgm:presLayoutVars>
          <dgm:bulletEnabled val="1"/>
        </dgm:presLayoutVars>
      </dgm:prSet>
      <dgm:spPr/>
      <dgm:t>
        <a:bodyPr/>
        <a:lstStyle/>
        <a:p>
          <a:endParaRPr lang="tr-TR"/>
        </a:p>
      </dgm:t>
    </dgm:pt>
    <dgm:pt modelId="{C508E3C3-8E71-42E3-9878-8729F1FBE19C}" type="pres">
      <dgm:prSet presAssocID="{B27E8BE0-2AFE-4D48-B7DD-6E945F110D88}" presName="parTrans" presStyleLbl="bgSibTrans2D1" presStyleIdx="4" presStyleCnt="6"/>
      <dgm:spPr/>
      <dgm:t>
        <a:bodyPr/>
        <a:lstStyle/>
        <a:p>
          <a:endParaRPr lang="tr-TR"/>
        </a:p>
      </dgm:t>
    </dgm:pt>
    <dgm:pt modelId="{EAA3E96C-2399-4EE5-84D6-F081BF529F81}" type="pres">
      <dgm:prSet presAssocID="{D0964965-16BC-4EF0-A1C2-14511E6F6E21}" presName="node" presStyleLbl="node1" presStyleIdx="4" presStyleCnt="6" custScaleX="129910" custRadScaleRad="106845" custRadScaleInc="12446">
        <dgm:presLayoutVars>
          <dgm:bulletEnabled val="1"/>
        </dgm:presLayoutVars>
      </dgm:prSet>
      <dgm:spPr/>
      <dgm:t>
        <a:bodyPr/>
        <a:lstStyle/>
        <a:p>
          <a:endParaRPr lang="tr-TR"/>
        </a:p>
      </dgm:t>
    </dgm:pt>
    <dgm:pt modelId="{9A19AC1E-EA81-4BCE-8A21-0DA1B1E45A37}" type="pres">
      <dgm:prSet presAssocID="{37F488A0-C1B3-46B7-B590-12287385C5B7}" presName="parTrans" presStyleLbl="bgSibTrans2D1" presStyleIdx="5" presStyleCnt="6"/>
      <dgm:spPr/>
      <dgm:t>
        <a:bodyPr/>
        <a:lstStyle/>
        <a:p>
          <a:endParaRPr lang="tr-TR"/>
        </a:p>
      </dgm:t>
    </dgm:pt>
    <dgm:pt modelId="{7A90C1FF-864C-4961-818E-002275A6CE55}" type="pres">
      <dgm:prSet presAssocID="{BB04334B-3E2C-4F7A-928B-DD291C5DD120}" presName="node" presStyleLbl="node1" presStyleIdx="5" presStyleCnt="6" custScaleX="129910" custRadScaleRad="98813" custRadScaleInc="-839">
        <dgm:presLayoutVars>
          <dgm:bulletEnabled val="1"/>
        </dgm:presLayoutVars>
      </dgm:prSet>
      <dgm:spPr/>
      <dgm:t>
        <a:bodyPr/>
        <a:lstStyle/>
        <a:p>
          <a:endParaRPr lang="tr-TR"/>
        </a:p>
      </dgm:t>
    </dgm:pt>
  </dgm:ptLst>
  <dgm:cxnLst>
    <dgm:cxn modelId="{B45B718D-4887-E446-924C-01904CDBAB1F}" type="presOf" srcId="{D2E54FFC-A385-4342-91A8-DC8CF3D74B97}" destId="{AAE3CB61-D3E6-AC40-8C4C-7F2AD62E4365}" srcOrd="0" destOrd="0" presId="urn:microsoft.com/office/officeart/2005/8/layout/radial4"/>
    <dgm:cxn modelId="{E5F6D4F6-693C-E64A-AD2C-19301F8A4226}" srcId="{9E959BA5-F991-C24F-B285-D38DF0278484}" destId="{2F7B028F-BBC9-5349-8C90-7C548C1D6AAD}" srcOrd="0" destOrd="0" parTransId="{6B5B8B2E-D780-E84A-99AB-212551AEA345}" sibTransId="{7C60A1E9-D73C-A543-8C65-8F7B98ACD7FF}"/>
    <dgm:cxn modelId="{E54666D7-EC15-408F-9F06-F9E3EE9F9B05}" type="presOf" srcId="{BB04334B-3E2C-4F7A-928B-DD291C5DD120}" destId="{7A90C1FF-864C-4961-818E-002275A6CE55}" srcOrd="0" destOrd="0" presId="urn:microsoft.com/office/officeart/2005/8/layout/radial4"/>
    <dgm:cxn modelId="{F9787AD8-D576-7E4B-8B66-B0E225F6E189}" type="presOf" srcId="{2F7B028F-BBC9-5349-8C90-7C548C1D6AAD}" destId="{79CEF4B0-1ED3-E740-A2AF-19E007712085}" srcOrd="0" destOrd="0" presId="urn:microsoft.com/office/officeart/2005/8/layout/radial4"/>
    <dgm:cxn modelId="{DC95F59E-3C0B-48A6-AF6D-0787D109ACF2}" type="presOf" srcId="{D0964965-16BC-4EF0-A1C2-14511E6F6E21}" destId="{EAA3E96C-2399-4EE5-84D6-F081BF529F81}" srcOrd="0" destOrd="0" presId="urn:microsoft.com/office/officeart/2005/8/layout/radial4"/>
    <dgm:cxn modelId="{8F9867EE-E7E1-4B21-A898-81CE1F47EAD9}" type="presOf" srcId="{51503BFC-5131-4B49-83FB-DC7148A3BE4C}" destId="{E5B9A055-B09F-45B4-BA67-4DD070834332}" srcOrd="0" destOrd="0" presId="urn:microsoft.com/office/officeart/2005/8/layout/radial4"/>
    <dgm:cxn modelId="{7AA9B242-909E-814D-ACD0-31F4B7346222}" type="presOf" srcId="{9E959BA5-F991-C24F-B285-D38DF0278484}" destId="{35DDD462-BBEB-BC48-9630-861545A66452}" srcOrd="0" destOrd="0" presId="urn:microsoft.com/office/officeart/2005/8/layout/radial4"/>
    <dgm:cxn modelId="{5E94B20F-9602-4638-93B3-9FE192A434C4}" type="presOf" srcId="{B27E8BE0-2AFE-4D48-B7DD-6E945F110D88}" destId="{C508E3C3-8E71-42E3-9878-8729F1FBE19C}" srcOrd="0" destOrd="0" presId="urn:microsoft.com/office/officeart/2005/8/layout/radial4"/>
    <dgm:cxn modelId="{1516EC0A-8F65-9044-B372-B0EA1B646758}" type="presOf" srcId="{6B5B8B2E-D780-E84A-99AB-212551AEA345}" destId="{5B20E481-E5CE-C047-9560-8FA38F453082}" srcOrd="0" destOrd="0" presId="urn:microsoft.com/office/officeart/2005/8/layout/radial4"/>
    <dgm:cxn modelId="{5731F391-035E-BD46-98D7-C7679AA9796E}" type="presOf" srcId="{168D0C5F-F2EA-114C-9F7D-31D88D633A35}" destId="{104C5965-F829-744B-A3A2-2D2BF36F8DDF}" srcOrd="0" destOrd="0" presId="urn:microsoft.com/office/officeart/2005/8/layout/radial4"/>
    <dgm:cxn modelId="{32C57984-571D-4537-997D-FEBF0CE1CDFD}" type="presOf" srcId="{461E61BF-5D05-4EB6-9874-D5C779C07E1A}" destId="{C8E4998F-7DC7-42ED-B679-676F7E030E03}" srcOrd="0" destOrd="0" presId="urn:microsoft.com/office/officeart/2005/8/layout/radial4"/>
    <dgm:cxn modelId="{EC4E79FA-BC1C-462D-9CCE-24C9BCD7C98F}" srcId="{9E959BA5-F991-C24F-B285-D38DF0278484}" destId="{BB04334B-3E2C-4F7A-928B-DD291C5DD120}" srcOrd="5" destOrd="0" parTransId="{37F488A0-C1B3-46B7-B590-12287385C5B7}" sibTransId="{84E907AF-2859-42C9-B244-BC49945108EA}"/>
    <dgm:cxn modelId="{97D12600-8E21-4E38-A8C3-6231472E7A34}" srcId="{9E959BA5-F991-C24F-B285-D38DF0278484}" destId="{272C8483-4852-4001-B576-C29C14168CAD}" srcOrd="2" destOrd="0" parTransId="{461E61BF-5D05-4EB6-9874-D5C779C07E1A}" sibTransId="{0007E65D-C355-4D69-A598-D3D56ED6EA46}"/>
    <dgm:cxn modelId="{F07454EC-2061-4AD2-B123-297357D29C50}" type="presOf" srcId="{37F488A0-C1B3-46B7-B590-12287385C5B7}" destId="{9A19AC1E-EA81-4BCE-8A21-0DA1B1E45A37}" srcOrd="0" destOrd="0" presId="urn:microsoft.com/office/officeart/2005/8/layout/radial4"/>
    <dgm:cxn modelId="{890E8632-7928-4BBA-912F-F39F7629A553}" srcId="{9E959BA5-F991-C24F-B285-D38DF0278484}" destId="{08C3A561-C281-4C3F-AFD7-C73935345F40}" srcOrd="3" destOrd="0" parTransId="{51503BFC-5131-4B49-83FB-DC7148A3BE4C}" sibTransId="{F49A13D9-6CBA-48D9-A598-7C8CD2119318}"/>
    <dgm:cxn modelId="{00F3292E-48F4-4A65-8D3C-1F63D131177D}" type="presOf" srcId="{272C8483-4852-4001-B576-C29C14168CAD}" destId="{74D7CA53-B0AB-4638-B9AA-5E55DD0F8330}" srcOrd="0" destOrd="0" presId="urn:microsoft.com/office/officeart/2005/8/layout/radial4"/>
    <dgm:cxn modelId="{4F799BE9-8198-C341-B02E-3127F8811173}" srcId="{A6D0690B-A317-9D4D-8B07-8A293088F32B}" destId="{9E959BA5-F991-C24F-B285-D38DF0278484}" srcOrd="0" destOrd="0" parTransId="{5DA8D27F-926E-8A47-9445-E25740A77120}" sibTransId="{27302A6E-858D-264C-90BF-31EB80CFE55A}"/>
    <dgm:cxn modelId="{83942A69-3686-C747-BE96-17AB89308E74}" type="presOf" srcId="{A6D0690B-A317-9D4D-8B07-8A293088F32B}" destId="{30667340-F2FB-664E-A7A9-F712B38C54E1}" srcOrd="0" destOrd="0" presId="urn:microsoft.com/office/officeart/2005/8/layout/radial4"/>
    <dgm:cxn modelId="{389AD551-71BA-4DCA-BDBD-05FF0020A368}" type="presOf" srcId="{08C3A561-C281-4C3F-AFD7-C73935345F40}" destId="{CB158E17-1FE4-4FBC-A36E-22FBD0B75A75}" srcOrd="0" destOrd="0" presId="urn:microsoft.com/office/officeart/2005/8/layout/radial4"/>
    <dgm:cxn modelId="{B1A9E21A-C8BC-7142-BD5E-DEA4C80D6E57}" srcId="{9E959BA5-F991-C24F-B285-D38DF0278484}" destId="{D2E54FFC-A385-4342-91A8-DC8CF3D74B97}" srcOrd="1" destOrd="0" parTransId="{168D0C5F-F2EA-114C-9F7D-31D88D633A35}" sibTransId="{F89249E0-B3A1-E44D-9B90-3F9A827B726F}"/>
    <dgm:cxn modelId="{0C0E4558-A6FE-4E17-8CA0-FE167209A3BB}" srcId="{9E959BA5-F991-C24F-B285-D38DF0278484}" destId="{D0964965-16BC-4EF0-A1C2-14511E6F6E21}" srcOrd="4" destOrd="0" parTransId="{B27E8BE0-2AFE-4D48-B7DD-6E945F110D88}" sibTransId="{5FBCB66B-C220-4F8D-AE18-E952AA2FFB0A}"/>
    <dgm:cxn modelId="{EC9B99FA-BB61-384F-8D0E-0B55D123EFE2}" type="presParOf" srcId="{30667340-F2FB-664E-A7A9-F712B38C54E1}" destId="{35DDD462-BBEB-BC48-9630-861545A66452}" srcOrd="0" destOrd="0" presId="urn:microsoft.com/office/officeart/2005/8/layout/radial4"/>
    <dgm:cxn modelId="{DC9EDA19-F387-4443-A3D4-C35AC3500777}" type="presParOf" srcId="{30667340-F2FB-664E-A7A9-F712B38C54E1}" destId="{5B20E481-E5CE-C047-9560-8FA38F453082}" srcOrd="1" destOrd="0" presId="urn:microsoft.com/office/officeart/2005/8/layout/radial4"/>
    <dgm:cxn modelId="{AEE2EBC6-1AF6-E944-B235-770868F04146}" type="presParOf" srcId="{30667340-F2FB-664E-A7A9-F712B38C54E1}" destId="{79CEF4B0-1ED3-E740-A2AF-19E007712085}" srcOrd="2" destOrd="0" presId="urn:microsoft.com/office/officeart/2005/8/layout/radial4"/>
    <dgm:cxn modelId="{AC15CD59-F004-DB4A-9FB1-105F2F8B60D2}" type="presParOf" srcId="{30667340-F2FB-664E-A7A9-F712B38C54E1}" destId="{104C5965-F829-744B-A3A2-2D2BF36F8DDF}" srcOrd="3" destOrd="0" presId="urn:microsoft.com/office/officeart/2005/8/layout/radial4"/>
    <dgm:cxn modelId="{44A1B6E0-9A9C-9249-AAA2-AB712D413449}" type="presParOf" srcId="{30667340-F2FB-664E-A7A9-F712B38C54E1}" destId="{AAE3CB61-D3E6-AC40-8C4C-7F2AD62E4365}" srcOrd="4" destOrd="0" presId="urn:microsoft.com/office/officeart/2005/8/layout/radial4"/>
    <dgm:cxn modelId="{581009C1-3748-4A9A-9DF4-14EC622A4088}" type="presParOf" srcId="{30667340-F2FB-664E-A7A9-F712B38C54E1}" destId="{C8E4998F-7DC7-42ED-B679-676F7E030E03}" srcOrd="5" destOrd="0" presId="urn:microsoft.com/office/officeart/2005/8/layout/radial4"/>
    <dgm:cxn modelId="{0E263CA2-C3A6-4F18-ACC8-C9C8D96895AE}" type="presParOf" srcId="{30667340-F2FB-664E-A7A9-F712B38C54E1}" destId="{74D7CA53-B0AB-4638-B9AA-5E55DD0F8330}" srcOrd="6" destOrd="0" presId="urn:microsoft.com/office/officeart/2005/8/layout/radial4"/>
    <dgm:cxn modelId="{749A6D07-FB93-43B7-9CF9-E188C8C5C566}" type="presParOf" srcId="{30667340-F2FB-664E-A7A9-F712B38C54E1}" destId="{E5B9A055-B09F-45B4-BA67-4DD070834332}" srcOrd="7" destOrd="0" presId="urn:microsoft.com/office/officeart/2005/8/layout/radial4"/>
    <dgm:cxn modelId="{28946DA5-DA21-4B5E-8555-9844409CD708}" type="presParOf" srcId="{30667340-F2FB-664E-A7A9-F712B38C54E1}" destId="{CB158E17-1FE4-4FBC-A36E-22FBD0B75A75}" srcOrd="8" destOrd="0" presId="urn:microsoft.com/office/officeart/2005/8/layout/radial4"/>
    <dgm:cxn modelId="{23F4CCF9-519C-4921-9009-161014F4C781}" type="presParOf" srcId="{30667340-F2FB-664E-A7A9-F712B38C54E1}" destId="{C508E3C3-8E71-42E3-9878-8729F1FBE19C}" srcOrd="9" destOrd="0" presId="urn:microsoft.com/office/officeart/2005/8/layout/radial4"/>
    <dgm:cxn modelId="{768231BE-3812-4A0C-BCA9-EC82E9842407}" type="presParOf" srcId="{30667340-F2FB-664E-A7A9-F712B38C54E1}" destId="{EAA3E96C-2399-4EE5-84D6-F081BF529F81}" srcOrd="10" destOrd="0" presId="urn:microsoft.com/office/officeart/2005/8/layout/radial4"/>
    <dgm:cxn modelId="{CCF07E46-B712-4F86-AE3D-9935EA6C836A}" type="presParOf" srcId="{30667340-F2FB-664E-A7A9-F712B38C54E1}" destId="{9A19AC1E-EA81-4BCE-8A21-0DA1B1E45A37}" srcOrd="11" destOrd="0" presId="urn:microsoft.com/office/officeart/2005/8/layout/radial4"/>
    <dgm:cxn modelId="{CB538913-0841-489C-8A5F-06E6ECE94FB4}" type="presParOf" srcId="{30667340-F2FB-664E-A7A9-F712B38C54E1}" destId="{7A90C1FF-864C-4961-818E-002275A6CE55}" srcOrd="12"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C5C230-AAE6-1645-9615-3CCE79CD439B}">
      <dsp:nvSpPr>
        <dsp:cNvPr id="0" name=""/>
        <dsp:cNvSpPr/>
      </dsp:nvSpPr>
      <dsp:spPr>
        <a:xfrm>
          <a:off x="482622" y="0"/>
          <a:ext cx="5469719" cy="4199564"/>
        </a:xfrm>
        <a:prstGeom prst="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A06145A-F5A1-0945-8135-1ECF47A51C06}">
      <dsp:nvSpPr>
        <dsp:cNvPr id="0" name=""/>
        <dsp:cNvSpPr/>
      </dsp:nvSpPr>
      <dsp:spPr>
        <a:xfrm>
          <a:off x="6912" y="1259869"/>
          <a:ext cx="2071254" cy="1679825"/>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tr-TR" sz="2700" b="1" kern="1200" dirty="0">
              <a:latin typeface="Garamond" panose="02020404030301010803" pitchFamily="18" charset="0"/>
            </a:rPr>
            <a:t>Tematik Toplantılar</a:t>
          </a:r>
        </a:p>
      </dsp:txBody>
      <dsp:txXfrm>
        <a:off x="88914" y="1341871"/>
        <a:ext cx="1907250" cy="1515821"/>
      </dsp:txXfrm>
    </dsp:sp>
    <dsp:sp modelId="{7CB22DE4-EF89-2846-A58C-4B10FE1B9AA2}">
      <dsp:nvSpPr>
        <dsp:cNvPr id="0" name=""/>
        <dsp:cNvSpPr/>
      </dsp:nvSpPr>
      <dsp:spPr>
        <a:xfrm>
          <a:off x="2181854" y="1259869"/>
          <a:ext cx="2071254" cy="1679825"/>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tr-TR" sz="2700" b="1" kern="1200" dirty="0">
              <a:latin typeface="Garamond" panose="02020404030301010803" pitchFamily="18" charset="0"/>
            </a:rPr>
            <a:t>İletişim Faaliyetleri</a:t>
          </a:r>
        </a:p>
      </dsp:txBody>
      <dsp:txXfrm>
        <a:off x="2263856" y="1341871"/>
        <a:ext cx="1907250" cy="1515821"/>
      </dsp:txXfrm>
    </dsp:sp>
    <dsp:sp modelId="{503D4294-9BA0-A748-923D-28E63C22DE07}">
      <dsp:nvSpPr>
        <dsp:cNvPr id="0" name=""/>
        <dsp:cNvSpPr/>
      </dsp:nvSpPr>
      <dsp:spPr>
        <a:xfrm>
          <a:off x="4356797" y="1259869"/>
          <a:ext cx="2071254" cy="1679825"/>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tr-TR" sz="2700" b="1" kern="1200" dirty="0">
              <a:latin typeface="Garamond" panose="02020404030301010803" pitchFamily="18" charset="0"/>
            </a:rPr>
            <a:t>Farkındalık Artırma Faaliyetleri</a:t>
          </a:r>
        </a:p>
      </dsp:txBody>
      <dsp:txXfrm>
        <a:off x="4438799" y="1341871"/>
        <a:ext cx="1907250" cy="15158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298EFA-1AF1-4AA6-A953-B3667DCB4640}">
      <dsp:nvSpPr>
        <dsp:cNvPr id="0" name=""/>
        <dsp:cNvSpPr/>
      </dsp:nvSpPr>
      <dsp:spPr>
        <a:xfrm>
          <a:off x="9522348" y="2179895"/>
          <a:ext cx="306691" cy="2405140"/>
        </a:xfrm>
        <a:custGeom>
          <a:avLst/>
          <a:gdLst/>
          <a:ahLst/>
          <a:cxnLst/>
          <a:rect l="0" t="0" r="0" b="0"/>
          <a:pathLst>
            <a:path>
              <a:moveTo>
                <a:pt x="0" y="0"/>
              </a:moveTo>
              <a:lnTo>
                <a:pt x="0" y="2405140"/>
              </a:lnTo>
              <a:lnTo>
                <a:pt x="306691" y="2405140"/>
              </a:lnTo>
            </a:path>
          </a:pathLst>
        </a:custGeom>
        <a:noFill/>
        <a:ln w="12700" cap="flat" cmpd="sng" algn="ctr">
          <a:solidFill>
            <a:schemeClr val="accent1">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B089D04-5601-8944-B5F1-8DDC69ED21D4}">
      <dsp:nvSpPr>
        <dsp:cNvPr id="0" name=""/>
        <dsp:cNvSpPr/>
      </dsp:nvSpPr>
      <dsp:spPr>
        <a:xfrm>
          <a:off x="9522348" y="2179895"/>
          <a:ext cx="269911" cy="1738135"/>
        </a:xfrm>
        <a:custGeom>
          <a:avLst/>
          <a:gdLst/>
          <a:ahLst/>
          <a:cxnLst/>
          <a:rect l="0" t="0" r="0" b="0"/>
          <a:pathLst>
            <a:path>
              <a:moveTo>
                <a:pt x="0" y="0"/>
              </a:moveTo>
              <a:lnTo>
                <a:pt x="0" y="1738135"/>
              </a:lnTo>
              <a:lnTo>
                <a:pt x="269911" y="1738135"/>
              </a:lnTo>
            </a:path>
          </a:pathLst>
        </a:custGeom>
        <a:noFill/>
        <a:ln w="12700" cap="flat" cmpd="sng" algn="ctr">
          <a:solidFill>
            <a:schemeClr val="accent1">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8A09B1-B975-8944-AE45-7F20290AFE53}">
      <dsp:nvSpPr>
        <dsp:cNvPr id="0" name=""/>
        <dsp:cNvSpPr/>
      </dsp:nvSpPr>
      <dsp:spPr>
        <a:xfrm>
          <a:off x="9522348" y="2179895"/>
          <a:ext cx="269911" cy="1131063"/>
        </a:xfrm>
        <a:custGeom>
          <a:avLst/>
          <a:gdLst/>
          <a:ahLst/>
          <a:cxnLst/>
          <a:rect l="0" t="0" r="0" b="0"/>
          <a:pathLst>
            <a:path>
              <a:moveTo>
                <a:pt x="0" y="0"/>
              </a:moveTo>
              <a:lnTo>
                <a:pt x="0" y="1131063"/>
              </a:lnTo>
              <a:lnTo>
                <a:pt x="269911" y="1131063"/>
              </a:lnTo>
            </a:path>
          </a:pathLst>
        </a:custGeom>
        <a:noFill/>
        <a:ln w="12700" cap="flat" cmpd="sng" algn="ctr">
          <a:solidFill>
            <a:schemeClr val="accent1">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16C4FDD-694A-7C49-9886-02D46F57123B}">
      <dsp:nvSpPr>
        <dsp:cNvPr id="0" name=""/>
        <dsp:cNvSpPr/>
      </dsp:nvSpPr>
      <dsp:spPr>
        <a:xfrm>
          <a:off x="9522348" y="2179895"/>
          <a:ext cx="269911" cy="574992"/>
        </a:xfrm>
        <a:custGeom>
          <a:avLst/>
          <a:gdLst/>
          <a:ahLst/>
          <a:cxnLst/>
          <a:rect l="0" t="0" r="0" b="0"/>
          <a:pathLst>
            <a:path>
              <a:moveTo>
                <a:pt x="0" y="0"/>
              </a:moveTo>
              <a:lnTo>
                <a:pt x="0" y="574992"/>
              </a:lnTo>
              <a:lnTo>
                <a:pt x="269911" y="574992"/>
              </a:lnTo>
            </a:path>
          </a:pathLst>
        </a:custGeom>
        <a:noFill/>
        <a:ln w="12700" cap="flat" cmpd="sng" algn="ctr">
          <a:solidFill>
            <a:schemeClr val="accent1">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9DC539-B9C3-8744-95B8-9DBA5C911D7C}">
      <dsp:nvSpPr>
        <dsp:cNvPr id="0" name=""/>
        <dsp:cNvSpPr/>
      </dsp:nvSpPr>
      <dsp:spPr>
        <a:xfrm>
          <a:off x="6927348" y="902314"/>
          <a:ext cx="3314764" cy="377875"/>
        </a:xfrm>
        <a:custGeom>
          <a:avLst/>
          <a:gdLst/>
          <a:ahLst/>
          <a:cxnLst/>
          <a:rect l="0" t="0" r="0" b="0"/>
          <a:pathLst>
            <a:path>
              <a:moveTo>
                <a:pt x="0" y="0"/>
              </a:moveTo>
              <a:lnTo>
                <a:pt x="0" y="188937"/>
              </a:lnTo>
              <a:lnTo>
                <a:pt x="3314764" y="188937"/>
              </a:lnTo>
              <a:lnTo>
                <a:pt x="3314764" y="377875"/>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1494FB-FB03-6E4D-8FB7-A59DCFE7B9AE}">
      <dsp:nvSpPr>
        <dsp:cNvPr id="0" name=""/>
        <dsp:cNvSpPr/>
      </dsp:nvSpPr>
      <dsp:spPr>
        <a:xfrm>
          <a:off x="7303262" y="2179895"/>
          <a:ext cx="263703" cy="3389538"/>
        </a:xfrm>
        <a:custGeom>
          <a:avLst/>
          <a:gdLst/>
          <a:ahLst/>
          <a:cxnLst/>
          <a:rect l="0" t="0" r="0" b="0"/>
          <a:pathLst>
            <a:path>
              <a:moveTo>
                <a:pt x="0" y="0"/>
              </a:moveTo>
              <a:lnTo>
                <a:pt x="0" y="3389538"/>
              </a:lnTo>
              <a:lnTo>
                <a:pt x="263703" y="3389538"/>
              </a:lnTo>
            </a:path>
          </a:pathLst>
        </a:custGeom>
        <a:noFill/>
        <a:ln w="12700" cap="flat" cmpd="sng" algn="ctr">
          <a:solidFill>
            <a:schemeClr val="accent1">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2739861-513D-DF4E-B4FD-D5E288CC130A}">
      <dsp:nvSpPr>
        <dsp:cNvPr id="0" name=""/>
        <dsp:cNvSpPr/>
      </dsp:nvSpPr>
      <dsp:spPr>
        <a:xfrm>
          <a:off x="7303262" y="2179895"/>
          <a:ext cx="281607" cy="2834609"/>
        </a:xfrm>
        <a:custGeom>
          <a:avLst/>
          <a:gdLst/>
          <a:ahLst/>
          <a:cxnLst/>
          <a:rect l="0" t="0" r="0" b="0"/>
          <a:pathLst>
            <a:path>
              <a:moveTo>
                <a:pt x="0" y="0"/>
              </a:moveTo>
              <a:lnTo>
                <a:pt x="0" y="2834609"/>
              </a:lnTo>
              <a:lnTo>
                <a:pt x="281607" y="2834609"/>
              </a:lnTo>
            </a:path>
          </a:pathLst>
        </a:custGeom>
        <a:noFill/>
        <a:ln w="12700" cap="flat" cmpd="sng" algn="ctr">
          <a:solidFill>
            <a:schemeClr val="accent1">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A760E72-F305-4E38-A676-22196B988D9D}">
      <dsp:nvSpPr>
        <dsp:cNvPr id="0" name=""/>
        <dsp:cNvSpPr/>
      </dsp:nvSpPr>
      <dsp:spPr>
        <a:xfrm>
          <a:off x="7303262" y="2179895"/>
          <a:ext cx="298450" cy="2270638"/>
        </a:xfrm>
        <a:custGeom>
          <a:avLst/>
          <a:gdLst/>
          <a:ahLst/>
          <a:cxnLst/>
          <a:rect l="0" t="0" r="0" b="0"/>
          <a:pathLst>
            <a:path>
              <a:moveTo>
                <a:pt x="0" y="0"/>
              </a:moveTo>
              <a:lnTo>
                <a:pt x="0" y="2270638"/>
              </a:lnTo>
              <a:lnTo>
                <a:pt x="298450" y="2270638"/>
              </a:lnTo>
            </a:path>
          </a:pathLst>
        </a:custGeom>
        <a:noFill/>
        <a:ln w="12700" cap="flat" cmpd="sng" algn="ctr">
          <a:solidFill>
            <a:schemeClr val="accent1">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6071AD-6726-474E-B548-CDC8383B21F6}">
      <dsp:nvSpPr>
        <dsp:cNvPr id="0" name=""/>
        <dsp:cNvSpPr/>
      </dsp:nvSpPr>
      <dsp:spPr>
        <a:xfrm>
          <a:off x="7303262" y="2179895"/>
          <a:ext cx="255102" cy="1749187"/>
        </a:xfrm>
        <a:custGeom>
          <a:avLst/>
          <a:gdLst/>
          <a:ahLst/>
          <a:cxnLst/>
          <a:rect l="0" t="0" r="0" b="0"/>
          <a:pathLst>
            <a:path>
              <a:moveTo>
                <a:pt x="0" y="0"/>
              </a:moveTo>
              <a:lnTo>
                <a:pt x="0" y="1749187"/>
              </a:lnTo>
              <a:lnTo>
                <a:pt x="255102" y="1749187"/>
              </a:lnTo>
            </a:path>
          </a:pathLst>
        </a:custGeom>
        <a:noFill/>
        <a:ln w="12700" cap="flat" cmpd="sng" algn="ctr">
          <a:solidFill>
            <a:schemeClr val="accent1">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8851EDE-192E-C541-81CB-0E1D94C85BCA}">
      <dsp:nvSpPr>
        <dsp:cNvPr id="0" name=""/>
        <dsp:cNvSpPr/>
      </dsp:nvSpPr>
      <dsp:spPr>
        <a:xfrm>
          <a:off x="7303262" y="2179895"/>
          <a:ext cx="269911" cy="1233486"/>
        </a:xfrm>
        <a:custGeom>
          <a:avLst/>
          <a:gdLst/>
          <a:ahLst/>
          <a:cxnLst/>
          <a:rect l="0" t="0" r="0" b="0"/>
          <a:pathLst>
            <a:path>
              <a:moveTo>
                <a:pt x="0" y="0"/>
              </a:moveTo>
              <a:lnTo>
                <a:pt x="0" y="1233486"/>
              </a:lnTo>
              <a:lnTo>
                <a:pt x="269911" y="1233486"/>
              </a:lnTo>
            </a:path>
          </a:pathLst>
        </a:custGeom>
        <a:noFill/>
        <a:ln w="12700" cap="flat" cmpd="sng" algn="ctr">
          <a:solidFill>
            <a:schemeClr val="accent1">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1DF6D4-8B5E-E04F-93B1-D7EA9A715CFF}">
      <dsp:nvSpPr>
        <dsp:cNvPr id="0" name=""/>
        <dsp:cNvSpPr/>
      </dsp:nvSpPr>
      <dsp:spPr>
        <a:xfrm>
          <a:off x="7303262" y="2179895"/>
          <a:ext cx="269911" cy="626203"/>
        </a:xfrm>
        <a:custGeom>
          <a:avLst/>
          <a:gdLst/>
          <a:ahLst/>
          <a:cxnLst/>
          <a:rect l="0" t="0" r="0" b="0"/>
          <a:pathLst>
            <a:path>
              <a:moveTo>
                <a:pt x="0" y="0"/>
              </a:moveTo>
              <a:lnTo>
                <a:pt x="0" y="626203"/>
              </a:lnTo>
              <a:lnTo>
                <a:pt x="269911" y="626203"/>
              </a:lnTo>
            </a:path>
          </a:pathLst>
        </a:custGeom>
        <a:noFill/>
        <a:ln w="12700" cap="flat" cmpd="sng" algn="ctr">
          <a:solidFill>
            <a:schemeClr val="accent1">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62D1216-3817-FF44-8906-A736C338E708}">
      <dsp:nvSpPr>
        <dsp:cNvPr id="0" name=""/>
        <dsp:cNvSpPr/>
      </dsp:nvSpPr>
      <dsp:spPr>
        <a:xfrm>
          <a:off x="6927348" y="902314"/>
          <a:ext cx="1095678" cy="377875"/>
        </a:xfrm>
        <a:custGeom>
          <a:avLst/>
          <a:gdLst/>
          <a:ahLst/>
          <a:cxnLst/>
          <a:rect l="0" t="0" r="0" b="0"/>
          <a:pathLst>
            <a:path>
              <a:moveTo>
                <a:pt x="0" y="0"/>
              </a:moveTo>
              <a:lnTo>
                <a:pt x="0" y="188937"/>
              </a:lnTo>
              <a:lnTo>
                <a:pt x="1095678" y="188937"/>
              </a:lnTo>
              <a:lnTo>
                <a:pt x="1095678" y="377875"/>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04AF313-6E0E-4D9C-A4BF-818729E3654C}">
      <dsp:nvSpPr>
        <dsp:cNvPr id="0" name=""/>
        <dsp:cNvSpPr/>
      </dsp:nvSpPr>
      <dsp:spPr>
        <a:xfrm>
          <a:off x="5125977" y="2179895"/>
          <a:ext cx="242218" cy="3590046"/>
        </a:xfrm>
        <a:custGeom>
          <a:avLst/>
          <a:gdLst/>
          <a:ahLst/>
          <a:cxnLst/>
          <a:rect l="0" t="0" r="0" b="0"/>
          <a:pathLst>
            <a:path>
              <a:moveTo>
                <a:pt x="0" y="0"/>
              </a:moveTo>
              <a:lnTo>
                <a:pt x="0" y="3590046"/>
              </a:lnTo>
              <a:lnTo>
                <a:pt x="242218" y="3590046"/>
              </a:lnTo>
            </a:path>
          </a:pathLst>
        </a:custGeom>
        <a:noFill/>
        <a:ln w="12700" cap="flat" cmpd="sng" algn="ctr">
          <a:solidFill>
            <a:schemeClr val="accent1">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A8A951-9FF3-BD40-84FA-915BAA8D4FC8}">
      <dsp:nvSpPr>
        <dsp:cNvPr id="0" name=""/>
        <dsp:cNvSpPr/>
      </dsp:nvSpPr>
      <dsp:spPr>
        <a:xfrm>
          <a:off x="5125977" y="2179895"/>
          <a:ext cx="241984" cy="2693158"/>
        </a:xfrm>
        <a:custGeom>
          <a:avLst/>
          <a:gdLst/>
          <a:ahLst/>
          <a:cxnLst/>
          <a:rect l="0" t="0" r="0" b="0"/>
          <a:pathLst>
            <a:path>
              <a:moveTo>
                <a:pt x="0" y="0"/>
              </a:moveTo>
              <a:lnTo>
                <a:pt x="0" y="2693158"/>
              </a:lnTo>
              <a:lnTo>
                <a:pt x="241984" y="2693158"/>
              </a:lnTo>
            </a:path>
          </a:pathLst>
        </a:custGeom>
        <a:noFill/>
        <a:ln w="12700" cap="flat" cmpd="sng" algn="ctr">
          <a:solidFill>
            <a:schemeClr val="accent1">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8B1C22-FA31-7F4A-80B3-D0EDE76E3078}">
      <dsp:nvSpPr>
        <dsp:cNvPr id="0" name=""/>
        <dsp:cNvSpPr/>
      </dsp:nvSpPr>
      <dsp:spPr>
        <a:xfrm>
          <a:off x="5125977" y="2179895"/>
          <a:ext cx="256361" cy="1832613"/>
        </a:xfrm>
        <a:custGeom>
          <a:avLst/>
          <a:gdLst/>
          <a:ahLst/>
          <a:cxnLst/>
          <a:rect l="0" t="0" r="0" b="0"/>
          <a:pathLst>
            <a:path>
              <a:moveTo>
                <a:pt x="0" y="0"/>
              </a:moveTo>
              <a:lnTo>
                <a:pt x="0" y="1832613"/>
              </a:lnTo>
              <a:lnTo>
                <a:pt x="256361" y="1832613"/>
              </a:lnTo>
            </a:path>
          </a:pathLst>
        </a:custGeom>
        <a:noFill/>
        <a:ln w="12700" cap="flat" cmpd="sng" algn="ctr">
          <a:solidFill>
            <a:schemeClr val="accent1">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4362C4-45B4-CF4F-B247-F06C2FCFED47}">
      <dsp:nvSpPr>
        <dsp:cNvPr id="0" name=""/>
        <dsp:cNvSpPr/>
      </dsp:nvSpPr>
      <dsp:spPr>
        <a:xfrm>
          <a:off x="5125977" y="2179895"/>
          <a:ext cx="269911" cy="1131063"/>
        </a:xfrm>
        <a:custGeom>
          <a:avLst/>
          <a:gdLst/>
          <a:ahLst/>
          <a:cxnLst/>
          <a:rect l="0" t="0" r="0" b="0"/>
          <a:pathLst>
            <a:path>
              <a:moveTo>
                <a:pt x="0" y="0"/>
              </a:moveTo>
              <a:lnTo>
                <a:pt x="0" y="1131063"/>
              </a:lnTo>
              <a:lnTo>
                <a:pt x="269911" y="1131063"/>
              </a:lnTo>
            </a:path>
          </a:pathLst>
        </a:custGeom>
        <a:noFill/>
        <a:ln w="12700" cap="flat" cmpd="sng" algn="ctr">
          <a:solidFill>
            <a:schemeClr val="accent1">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5E67087-78B1-DC4C-9BB4-210AD45EDE67}">
      <dsp:nvSpPr>
        <dsp:cNvPr id="0" name=""/>
        <dsp:cNvSpPr/>
      </dsp:nvSpPr>
      <dsp:spPr>
        <a:xfrm>
          <a:off x="5125977" y="2179895"/>
          <a:ext cx="269911" cy="574992"/>
        </a:xfrm>
        <a:custGeom>
          <a:avLst/>
          <a:gdLst/>
          <a:ahLst/>
          <a:cxnLst/>
          <a:rect l="0" t="0" r="0" b="0"/>
          <a:pathLst>
            <a:path>
              <a:moveTo>
                <a:pt x="0" y="0"/>
              </a:moveTo>
              <a:lnTo>
                <a:pt x="0" y="574992"/>
              </a:lnTo>
              <a:lnTo>
                <a:pt x="269911" y="574992"/>
              </a:lnTo>
            </a:path>
          </a:pathLst>
        </a:custGeom>
        <a:noFill/>
        <a:ln w="12700" cap="flat" cmpd="sng" algn="ctr">
          <a:solidFill>
            <a:schemeClr val="accent1">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FE9B04B-7E32-DE43-869D-B38471E1242B}">
      <dsp:nvSpPr>
        <dsp:cNvPr id="0" name=""/>
        <dsp:cNvSpPr/>
      </dsp:nvSpPr>
      <dsp:spPr>
        <a:xfrm>
          <a:off x="5845741" y="902314"/>
          <a:ext cx="1081607" cy="377875"/>
        </a:xfrm>
        <a:custGeom>
          <a:avLst/>
          <a:gdLst/>
          <a:ahLst/>
          <a:cxnLst/>
          <a:rect l="0" t="0" r="0" b="0"/>
          <a:pathLst>
            <a:path>
              <a:moveTo>
                <a:pt x="1081607" y="0"/>
              </a:moveTo>
              <a:lnTo>
                <a:pt x="1081607" y="188937"/>
              </a:lnTo>
              <a:lnTo>
                <a:pt x="0" y="188937"/>
              </a:lnTo>
              <a:lnTo>
                <a:pt x="0" y="377875"/>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01A17EB-399E-4B61-BA81-2CC4F84EBD68}">
      <dsp:nvSpPr>
        <dsp:cNvPr id="0" name=""/>
        <dsp:cNvSpPr/>
      </dsp:nvSpPr>
      <dsp:spPr>
        <a:xfrm>
          <a:off x="2892820" y="2179895"/>
          <a:ext cx="240293" cy="2876643"/>
        </a:xfrm>
        <a:custGeom>
          <a:avLst/>
          <a:gdLst/>
          <a:ahLst/>
          <a:cxnLst/>
          <a:rect l="0" t="0" r="0" b="0"/>
          <a:pathLst>
            <a:path>
              <a:moveTo>
                <a:pt x="0" y="0"/>
              </a:moveTo>
              <a:lnTo>
                <a:pt x="0" y="2876643"/>
              </a:lnTo>
              <a:lnTo>
                <a:pt x="240293" y="2876643"/>
              </a:lnTo>
            </a:path>
          </a:pathLst>
        </a:custGeom>
        <a:noFill/>
        <a:ln w="12700" cap="flat" cmpd="sng" algn="ctr">
          <a:solidFill>
            <a:schemeClr val="accent1">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9260DA7-5CC2-9A4B-BAD9-F04D063D9F8F}">
      <dsp:nvSpPr>
        <dsp:cNvPr id="0" name=""/>
        <dsp:cNvSpPr/>
      </dsp:nvSpPr>
      <dsp:spPr>
        <a:xfrm>
          <a:off x="2892820" y="2179895"/>
          <a:ext cx="269911" cy="2255208"/>
        </a:xfrm>
        <a:custGeom>
          <a:avLst/>
          <a:gdLst/>
          <a:ahLst/>
          <a:cxnLst/>
          <a:rect l="0" t="0" r="0" b="0"/>
          <a:pathLst>
            <a:path>
              <a:moveTo>
                <a:pt x="0" y="0"/>
              </a:moveTo>
              <a:lnTo>
                <a:pt x="0" y="2255208"/>
              </a:lnTo>
              <a:lnTo>
                <a:pt x="269911" y="2255208"/>
              </a:lnTo>
            </a:path>
          </a:pathLst>
        </a:custGeom>
        <a:noFill/>
        <a:ln w="12700" cap="flat" cmpd="sng" algn="ctr">
          <a:solidFill>
            <a:schemeClr val="accent1">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5F1307-213A-0940-A3E5-F4C386372ACD}">
      <dsp:nvSpPr>
        <dsp:cNvPr id="0" name=""/>
        <dsp:cNvSpPr/>
      </dsp:nvSpPr>
      <dsp:spPr>
        <a:xfrm>
          <a:off x="2892820" y="2179895"/>
          <a:ext cx="269911" cy="1687135"/>
        </a:xfrm>
        <a:custGeom>
          <a:avLst/>
          <a:gdLst/>
          <a:ahLst/>
          <a:cxnLst/>
          <a:rect l="0" t="0" r="0" b="0"/>
          <a:pathLst>
            <a:path>
              <a:moveTo>
                <a:pt x="0" y="0"/>
              </a:moveTo>
              <a:lnTo>
                <a:pt x="0" y="1687135"/>
              </a:lnTo>
              <a:lnTo>
                <a:pt x="269911" y="1687135"/>
              </a:lnTo>
            </a:path>
          </a:pathLst>
        </a:custGeom>
        <a:noFill/>
        <a:ln w="12700" cap="flat" cmpd="sng" algn="ctr">
          <a:solidFill>
            <a:schemeClr val="accent1">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8E7DB4-B87D-854D-AB0C-3727AC2EBF3A}">
      <dsp:nvSpPr>
        <dsp:cNvPr id="0" name=""/>
        <dsp:cNvSpPr/>
      </dsp:nvSpPr>
      <dsp:spPr>
        <a:xfrm>
          <a:off x="2892820" y="2179895"/>
          <a:ext cx="269911" cy="1095057"/>
        </a:xfrm>
        <a:custGeom>
          <a:avLst/>
          <a:gdLst/>
          <a:ahLst/>
          <a:cxnLst/>
          <a:rect l="0" t="0" r="0" b="0"/>
          <a:pathLst>
            <a:path>
              <a:moveTo>
                <a:pt x="0" y="0"/>
              </a:moveTo>
              <a:lnTo>
                <a:pt x="0" y="1095057"/>
              </a:lnTo>
              <a:lnTo>
                <a:pt x="269911" y="1095057"/>
              </a:lnTo>
            </a:path>
          </a:pathLst>
        </a:custGeom>
        <a:noFill/>
        <a:ln w="12700" cap="flat" cmpd="sng" algn="ctr">
          <a:solidFill>
            <a:schemeClr val="accent1">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77929CE-FA33-B148-9FDF-8C34DC9E19E2}">
      <dsp:nvSpPr>
        <dsp:cNvPr id="0" name=""/>
        <dsp:cNvSpPr/>
      </dsp:nvSpPr>
      <dsp:spPr>
        <a:xfrm>
          <a:off x="2892820" y="2179895"/>
          <a:ext cx="269911" cy="574992"/>
        </a:xfrm>
        <a:custGeom>
          <a:avLst/>
          <a:gdLst/>
          <a:ahLst/>
          <a:cxnLst/>
          <a:rect l="0" t="0" r="0" b="0"/>
          <a:pathLst>
            <a:path>
              <a:moveTo>
                <a:pt x="0" y="0"/>
              </a:moveTo>
              <a:lnTo>
                <a:pt x="0" y="574992"/>
              </a:lnTo>
              <a:lnTo>
                <a:pt x="269911" y="574992"/>
              </a:lnTo>
            </a:path>
          </a:pathLst>
        </a:custGeom>
        <a:noFill/>
        <a:ln w="12700" cap="flat" cmpd="sng" algn="ctr">
          <a:solidFill>
            <a:schemeClr val="accent1">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7B6EB86-A2FE-914E-BCE5-3464DA6826B4}">
      <dsp:nvSpPr>
        <dsp:cNvPr id="0" name=""/>
        <dsp:cNvSpPr/>
      </dsp:nvSpPr>
      <dsp:spPr>
        <a:xfrm>
          <a:off x="3612583" y="902314"/>
          <a:ext cx="3314764" cy="377875"/>
        </a:xfrm>
        <a:custGeom>
          <a:avLst/>
          <a:gdLst/>
          <a:ahLst/>
          <a:cxnLst/>
          <a:rect l="0" t="0" r="0" b="0"/>
          <a:pathLst>
            <a:path>
              <a:moveTo>
                <a:pt x="3314764" y="0"/>
              </a:moveTo>
              <a:lnTo>
                <a:pt x="3314764" y="188937"/>
              </a:lnTo>
              <a:lnTo>
                <a:pt x="0" y="188937"/>
              </a:lnTo>
              <a:lnTo>
                <a:pt x="0" y="377875"/>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A66CD2-A743-EF4F-9362-B7B1E096E28C}">
      <dsp:nvSpPr>
        <dsp:cNvPr id="0" name=""/>
        <dsp:cNvSpPr/>
      </dsp:nvSpPr>
      <dsp:spPr>
        <a:xfrm>
          <a:off x="4954880" y="2609"/>
          <a:ext cx="3944935" cy="899704"/>
        </a:xfrm>
        <a:prstGeom prst="rect">
          <a:avLst/>
        </a:prstGeom>
        <a:solidFill>
          <a:schemeClr val="accent1">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bg1"/>
              </a:solidFill>
              <a:latin typeface="Garamond"/>
              <a:cs typeface="Garamond"/>
            </a:rPr>
            <a:t>KADINA YÖNELİK ŞİDDETLE MÜCADELE</a:t>
          </a:r>
          <a:endParaRPr lang="tr-TR" sz="2000" b="1" kern="1200" dirty="0">
            <a:solidFill>
              <a:schemeClr val="bg1"/>
            </a:solidFill>
            <a:latin typeface="Garamond"/>
            <a:cs typeface="Garamond"/>
          </a:endParaRPr>
        </a:p>
      </dsp:txBody>
      <dsp:txXfrm>
        <a:off x="4954880" y="2609"/>
        <a:ext cx="3944935" cy="899704"/>
      </dsp:txXfrm>
    </dsp:sp>
    <dsp:sp modelId="{15360825-E132-134B-9AD2-694954A2E7DB}">
      <dsp:nvSpPr>
        <dsp:cNvPr id="0" name=""/>
        <dsp:cNvSpPr/>
      </dsp:nvSpPr>
      <dsp:spPr>
        <a:xfrm>
          <a:off x="2712879" y="1280190"/>
          <a:ext cx="1799409" cy="899704"/>
        </a:xfrm>
        <a:prstGeom prst="rect">
          <a:avLst/>
        </a:prstGeom>
        <a:solidFill>
          <a:schemeClr val="accent1">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b="1" u="sng" kern="1200" dirty="0">
              <a:solidFill>
                <a:schemeClr val="tx1"/>
              </a:solidFill>
              <a:latin typeface="Garamond"/>
              <a:cs typeface="Garamond"/>
            </a:rPr>
            <a:t>Politika Geliştirme ve İzleme</a:t>
          </a:r>
        </a:p>
      </dsp:txBody>
      <dsp:txXfrm>
        <a:off x="2712879" y="1280190"/>
        <a:ext cx="1799409" cy="899704"/>
      </dsp:txXfrm>
    </dsp:sp>
    <dsp:sp modelId="{8FE55B3E-EDAF-7247-B9A1-FA8CCF7C3A91}">
      <dsp:nvSpPr>
        <dsp:cNvPr id="0" name=""/>
        <dsp:cNvSpPr/>
      </dsp:nvSpPr>
      <dsp:spPr>
        <a:xfrm>
          <a:off x="3162731" y="2557771"/>
          <a:ext cx="1799409" cy="394232"/>
        </a:xfrm>
        <a:prstGeom prst="rect">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a:solidFill>
                <a:schemeClr val="tx1"/>
              </a:solidFill>
              <a:latin typeface="Garamond"/>
              <a:cs typeface="Garamond"/>
            </a:rPr>
            <a:t>Ulusal Eylem Planları</a:t>
          </a:r>
        </a:p>
      </dsp:txBody>
      <dsp:txXfrm>
        <a:off x="3162731" y="2557771"/>
        <a:ext cx="1799409" cy="394232"/>
      </dsp:txXfrm>
    </dsp:sp>
    <dsp:sp modelId="{8192AB57-2F97-B14B-B7AB-E2116A596655}">
      <dsp:nvSpPr>
        <dsp:cNvPr id="0" name=""/>
        <dsp:cNvSpPr/>
      </dsp:nvSpPr>
      <dsp:spPr>
        <a:xfrm>
          <a:off x="3162731" y="3077836"/>
          <a:ext cx="1799409" cy="394232"/>
        </a:xfrm>
        <a:prstGeom prst="rect">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a:solidFill>
                <a:schemeClr val="tx1"/>
              </a:solidFill>
              <a:latin typeface="Garamond"/>
              <a:cs typeface="Garamond"/>
            </a:rPr>
            <a:t>İl Eylem Planları</a:t>
          </a:r>
        </a:p>
      </dsp:txBody>
      <dsp:txXfrm>
        <a:off x="3162731" y="3077836"/>
        <a:ext cx="1799409" cy="394232"/>
      </dsp:txXfrm>
    </dsp:sp>
    <dsp:sp modelId="{DEE65B4D-4C69-3548-9D41-2B20EA3A753B}">
      <dsp:nvSpPr>
        <dsp:cNvPr id="0" name=""/>
        <dsp:cNvSpPr/>
      </dsp:nvSpPr>
      <dsp:spPr>
        <a:xfrm>
          <a:off x="3162731" y="3669914"/>
          <a:ext cx="1799409" cy="394232"/>
        </a:xfrm>
        <a:prstGeom prst="rect">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kern="1200" dirty="0" smtClean="0">
              <a:solidFill>
                <a:schemeClr val="tx1"/>
              </a:solidFill>
              <a:latin typeface="Garamond"/>
              <a:cs typeface="Garamond"/>
            </a:rPr>
            <a:t>Kadına Yönelik Şiddet </a:t>
          </a:r>
          <a:r>
            <a:rPr lang="tr-TR" sz="1400" kern="1200" dirty="0">
              <a:solidFill>
                <a:schemeClr val="tx1"/>
              </a:solidFill>
              <a:latin typeface="Garamond"/>
              <a:cs typeface="Garamond"/>
            </a:rPr>
            <a:t>İzleme Komitesi</a:t>
          </a:r>
        </a:p>
      </dsp:txBody>
      <dsp:txXfrm>
        <a:off x="3162731" y="3669914"/>
        <a:ext cx="1799409" cy="394232"/>
      </dsp:txXfrm>
    </dsp:sp>
    <dsp:sp modelId="{23AC2AAF-1035-4845-8329-13ADD925A129}">
      <dsp:nvSpPr>
        <dsp:cNvPr id="0" name=""/>
        <dsp:cNvSpPr/>
      </dsp:nvSpPr>
      <dsp:spPr>
        <a:xfrm>
          <a:off x="3162731" y="4237987"/>
          <a:ext cx="1799409" cy="394232"/>
        </a:xfrm>
        <a:prstGeom prst="rect">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a:solidFill>
                <a:schemeClr val="tx1"/>
              </a:solidFill>
              <a:latin typeface="Garamond"/>
              <a:cs typeface="Garamond"/>
            </a:rPr>
            <a:t>İl Komisyonları</a:t>
          </a:r>
        </a:p>
      </dsp:txBody>
      <dsp:txXfrm>
        <a:off x="3162731" y="4237987"/>
        <a:ext cx="1799409" cy="394232"/>
      </dsp:txXfrm>
    </dsp:sp>
    <dsp:sp modelId="{4E980A19-69F3-4D44-ABD9-06D0F9745E58}">
      <dsp:nvSpPr>
        <dsp:cNvPr id="0" name=""/>
        <dsp:cNvSpPr/>
      </dsp:nvSpPr>
      <dsp:spPr>
        <a:xfrm>
          <a:off x="3133113" y="4846512"/>
          <a:ext cx="1855281" cy="420054"/>
        </a:xfrm>
        <a:prstGeom prst="rect">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a:solidFill>
                <a:schemeClr val="tx1"/>
              </a:solidFill>
              <a:latin typeface="Garamond"/>
              <a:cs typeface="Garamond"/>
            </a:rPr>
            <a:t>Koordinasyon</a:t>
          </a:r>
          <a:r>
            <a:rPr lang="tr-TR" sz="1600" kern="1200">
              <a:latin typeface="Garamond"/>
              <a:cs typeface="Garamond"/>
            </a:rPr>
            <a:t> </a:t>
          </a:r>
          <a:r>
            <a:rPr lang="tr-TR" sz="1600" kern="1200">
              <a:solidFill>
                <a:schemeClr val="tx1"/>
              </a:solidFill>
              <a:latin typeface="Garamond"/>
              <a:cs typeface="Garamond"/>
            </a:rPr>
            <a:t>Planı</a:t>
          </a:r>
        </a:p>
      </dsp:txBody>
      <dsp:txXfrm>
        <a:off x="3133113" y="4846512"/>
        <a:ext cx="1855281" cy="420054"/>
      </dsp:txXfrm>
    </dsp:sp>
    <dsp:sp modelId="{DC5AC7CF-12AB-6040-B79C-B045CEB3A177}">
      <dsp:nvSpPr>
        <dsp:cNvPr id="0" name=""/>
        <dsp:cNvSpPr/>
      </dsp:nvSpPr>
      <dsp:spPr>
        <a:xfrm>
          <a:off x="4946036" y="1280190"/>
          <a:ext cx="1799409" cy="899704"/>
        </a:xfrm>
        <a:prstGeom prst="rect">
          <a:avLst/>
        </a:prstGeom>
        <a:solidFill>
          <a:schemeClr val="accent1">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b="1" u="sng" kern="1200">
              <a:solidFill>
                <a:schemeClr val="tx1"/>
              </a:solidFill>
              <a:latin typeface="Garamond"/>
              <a:cs typeface="Garamond"/>
            </a:rPr>
            <a:t>Hizmet Birimleri</a:t>
          </a:r>
        </a:p>
      </dsp:txBody>
      <dsp:txXfrm>
        <a:off x="4946036" y="1280190"/>
        <a:ext cx="1799409" cy="899704"/>
      </dsp:txXfrm>
    </dsp:sp>
    <dsp:sp modelId="{45501F73-55F9-F244-AFCB-C5696C430F6E}">
      <dsp:nvSpPr>
        <dsp:cNvPr id="0" name=""/>
        <dsp:cNvSpPr/>
      </dsp:nvSpPr>
      <dsp:spPr>
        <a:xfrm>
          <a:off x="5395888" y="2557771"/>
          <a:ext cx="1799409" cy="394232"/>
        </a:xfrm>
        <a:prstGeom prst="rect">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a:solidFill>
                <a:schemeClr val="tx1"/>
              </a:solidFill>
              <a:latin typeface="Garamond"/>
              <a:cs typeface="Garamond"/>
            </a:rPr>
            <a:t>ŞÖNİM</a:t>
          </a:r>
        </a:p>
      </dsp:txBody>
      <dsp:txXfrm>
        <a:off x="5395888" y="2557771"/>
        <a:ext cx="1799409" cy="394232"/>
      </dsp:txXfrm>
    </dsp:sp>
    <dsp:sp modelId="{D3AD3B01-59E4-654A-8551-8FFEC68591E2}">
      <dsp:nvSpPr>
        <dsp:cNvPr id="0" name=""/>
        <dsp:cNvSpPr/>
      </dsp:nvSpPr>
      <dsp:spPr>
        <a:xfrm>
          <a:off x="5395888" y="3113842"/>
          <a:ext cx="1799409" cy="394232"/>
        </a:xfrm>
        <a:prstGeom prst="rect">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a:solidFill>
                <a:schemeClr val="tx1"/>
              </a:solidFill>
              <a:latin typeface="Garamond"/>
              <a:cs typeface="Garamond"/>
            </a:rPr>
            <a:t>Kadın Konukevleri</a:t>
          </a:r>
        </a:p>
      </dsp:txBody>
      <dsp:txXfrm>
        <a:off x="5395888" y="3113842"/>
        <a:ext cx="1799409" cy="394232"/>
      </dsp:txXfrm>
    </dsp:sp>
    <dsp:sp modelId="{6A68C045-F2C7-C441-90BE-0E003DB983FC}">
      <dsp:nvSpPr>
        <dsp:cNvPr id="0" name=""/>
        <dsp:cNvSpPr/>
      </dsp:nvSpPr>
      <dsp:spPr>
        <a:xfrm>
          <a:off x="5382339" y="3654673"/>
          <a:ext cx="1799409" cy="715670"/>
        </a:xfrm>
        <a:prstGeom prst="rect">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solidFill>
                <a:schemeClr val="tx1"/>
              </a:solidFill>
              <a:latin typeface="Garamond"/>
              <a:cs typeface="Garamond"/>
            </a:rPr>
            <a:t>SHM şiddetle mücadele irtibat noktaları</a:t>
          </a:r>
          <a:endParaRPr lang="tr-TR" sz="1600" kern="1200" dirty="0">
            <a:solidFill>
              <a:schemeClr val="tx1"/>
            </a:solidFill>
            <a:latin typeface="Garamond"/>
            <a:cs typeface="Garamond"/>
          </a:endParaRPr>
        </a:p>
      </dsp:txBody>
      <dsp:txXfrm>
        <a:off x="5382339" y="3654673"/>
        <a:ext cx="1799409" cy="715670"/>
      </dsp:txXfrm>
    </dsp:sp>
    <dsp:sp modelId="{93B914ED-58EA-5C4A-96EF-BE8A4A60BD67}">
      <dsp:nvSpPr>
        <dsp:cNvPr id="0" name=""/>
        <dsp:cNvSpPr/>
      </dsp:nvSpPr>
      <dsp:spPr>
        <a:xfrm>
          <a:off x="5367961" y="4468915"/>
          <a:ext cx="1799409" cy="808276"/>
        </a:xfrm>
        <a:prstGeom prst="rect">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solidFill>
                <a:schemeClr val="tx1"/>
              </a:solidFill>
              <a:latin typeface="Garamond"/>
              <a:cs typeface="Garamond"/>
            </a:rPr>
            <a:t>Aile içi şiddetle mücadele Büro amirlikleri</a:t>
          </a:r>
          <a:endParaRPr lang="tr-TR" sz="1600" kern="1200" dirty="0">
            <a:solidFill>
              <a:schemeClr val="tx1"/>
            </a:solidFill>
            <a:latin typeface="Garamond"/>
            <a:cs typeface="Garamond"/>
          </a:endParaRPr>
        </a:p>
      </dsp:txBody>
      <dsp:txXfrm>
        <a:off x="5367961" y="4468915"/>
        <a:ext cx="1799409" cy="808276"/>
      </dsp:txXfrm>
    </dsp:sp>
    <dsp:sp modelId="{5D8168C2-A1B5-4916-AD97-65FC9AE16DD4}">
      <dsp:nvSpPr>
        <dsp:cNvPr id="0" name=""/>
        <dsp:cNvSpPr/>
      </dsp:nvSpPr>
      <dsp:spPr>
        <a:xfrm>
          <a:off x="5368195" y="5429907"/>
          <a:ext cx="1762017" cy="680068"/>
        </a:xfrm>
        <a:prstGeom prst="rect">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solidFill>
                <a:schemeClr val="tx1"/>
              </a:solidFill>
              <a:latin typeface="Garamond"/>
              <a:cs typeface="Garamond"/>
            </a:rPr>
            <a:t>Adli Destek ve Mağdur Hizmetleri Müdürlükleri</a:t>
          </a:r>
          <a:endParaRPr lang="tr-TR" sz="1600" kern="1200" dirty="0">
            <a:solidFill>
              <a:schemeClr val="tx1"/>
            </a:solidFill>
            <a:latin typeface="Garamond"/>
            <a:cs typeface="Garamond"/>
          </a:endParaRPr>
        </a:p>
      </dsp:txBody>
      <dsp:txXfrm>
        <a:off x="5368195" y="5429907"/>
        <a:ext cx="1762017" cy="680068"/>
      </dsp:txXfrm>
    </dsp:sp>
    <dsp:sp modelId="{F2C60081-02F4-6645-BA8E-E8C8B228DDED}">
      <dsp:nvSpPr>
        <dsp:cNvPr id="0" name=""/>
        <dsp:cNvSpPr/>
      </dsp:nvSpPr>
      <dsp:spPr>
        <a:xfrm>
          <a:off x="7123321" y="1280190"/>
          <a:ext cx="1799409" cy="899704"/>
        </a:xfrm>
        <a:prstGeom prst="rect">
          <a:avLst/>
        </a:prstGeom>
        <a:solidFill>
          <a:schemeClr val="accent1">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b="1" u="sng" kern="1200">
              <a:solidFill>
                <a:schemeClr val="tx1"/>
              </a:solidFill>
              <a:latin typeface="Garamond"/>
              <a:cs typeface="Garamond"/>
            </a:rPr>
            <a:t>Mağdur Destek Sistemleri</a:t>
          </a:r>
        </a:p>
      </dsp:txBody>
      <dsp:txXfrm>
        <a:off x="7123321" y="1280190"/>
        <a:ext cx="1799409" cy="899704"/>
      </dsp:txXfrm>
    </dsp:sp>
    <dsp:sp modelId="{B6D5E415-F2A1-9E49-BCC0-05EA25CB5A31}">
      <dsp:nvSpPr>
        <dsp:cNvPr id="0" name=""/>
        <dsp:cNvSpPr/>
      </dsp:nvSpPr>
      <dsp:spPr>
        <a:xfrm>
          <a:off x="7573174" y="2557771"/>
          <a:ext cx="1813768" cy="496655"/>
        </a:xfrm>
        <a:prstGeom prst="rect">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a:solidFill>
                <a:schemeClr val="tx1"/>
              </a:solidFill>
              <a:latin typeface="Garamond"/>
              <a:cs typeface="Garamond"/>
            </a:rPr>
            <a:t>Veri Entegrasyon</a:t>
          </a:r>
        </a:p>
      </dsp:txBody>
      <dsp:txXfrm>
        <a:off x="7573174" y="2557771"/>
        <a:ext cx="1813768" cy="496655"/>
      </dsp:txXfrm>
    </dsp:sp>
    <dsp:sp modelId="{A246E0D0-48EF-5F44-A9C0-C0406070DBC7}">
      <dsp:nvSpPr>
        <dsp:cNvPr id="0" name=""/>
        <dsp:cNvSpPr/>
      </dsp:nvSpPr>
      <dsp:spPr>
        <a:xfrm>
          <a:off x="7573174" y="3216265"/>
          <a:ext cx="1799409" cy="394232"/>
        </a:xfrm>
        <a:prstGeom prst="rect">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tr-TR" sz="1600" kern="1200">
              <a:solidFill>
                <a:schemeClr val="tx1"/>
              </a:solidFill>
              <a:latin typeface="Garamond"/>
              <a:cs typeface="Garamond"/>
            </a:rPr>
            <a:t>Risk Analizi Sistemi</a:t>
          </a:r>
        </a:p>
      </dsp:txBody>
      <dsp:txXfrm>
        <a:off x="7573174" y="3216265"/>
        <a:ext cx="1799409" cy="394232"/>
      </dsp:txXfrm>
    </dsp:sp>
    <dsp:sp modelId="{734DFC55-D9E1-4AF2-8146-B8648A1D43FE}">
      <dsp:nvSpPr>
        <dsp:cNvPr id="0" name=""/>
        <dsp:cNvSpPr/>
      </dsp:nvSpPr>
      <dsp:spPr>
        <a:xfrm>
          <a:off x="7558365" y="3778859"/>
          <a:ext cx="1841209" cy="300447"/>
        </a:xfrm>
        <a:prstGeom prst="rect">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a:solidFill>
                <a:schemeClr val="tx1"/>
              </a:solidFill>
              <a:latin typeface="Garamond"/>
              <a:cs typeface="Garamond"/>
            </a:rPr>
            <a:t>Elektronik Kelepçe</a:t>
          </a:r>
        </a:p>
      </dsp:txBody>
      <dsp:txXfrm>
        <a:off x="7558365" y="3778859"/>
        <a:ext cx="1841209" cy="300447"/>
      </dsp:txXfrm>
    </dsp:sp>
    <dsp:sp modelId="{52E1C8C6-FC07-416F-8AD2-AC860187346A}">
      <dsp:nvSpPr>
        <dsp:cNvPr id="0" name=""/>
        <dsp:cNvSpPr/>
      </dsp:nvSpPr>
      <dsp:spPr>
        <a:xfrm>
          <a:off x="7601712" y="4218149"/>
          <a:ext cx="1789332" cy="464769"/>
        </a:xfrm>
        <a:prstGeom prst="rect">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smtClean="0">
              <a:solidFill>
                <a:schemeClr val="tx1"/>
              </a:solidFill>
              <a:latin typeface="Garamond"/>
              <a:cs typeface="Garamond"/>
            </a:rPr>
            <a:t>Alo 183</a:t>
          </a:r>
          <a:endParaRPr lang="tr-TR" sz="1800" kern="1200" dirty="0">
            <a:solidFill>
              <a:schemeClr val="tx1"/>
            </a:solidFill>
            <a:latin typeface="Garamond"/>
            <a:cs typeface="Garamond"/>
          </a:endParaRPr>
        </a:p>
      </dsp:txBody>
      <dsp:txXfrm>
        <a:off x="7601712" y="4218149"/>
        <a:ext cx="1789332" cy="464769"/>
      </dsp:txXfrm>
    </dsp:sp>
    <dsp:sp modelId="{2DB29D67-7A8A-8C49-8BC9-847C4A43C9BE}">
      <dsp:nvSpPr>
        <dsp:cNvPr id="0" name=""/>
        <dsp:cNvSpPr/>
      </dsp:nvSpPr>
      <dsp:spPr>
        <a:xfrm>
          <a:off x="7584870" y="4823236"/>
          <a:ext cx="1799409" cy="382536"/>
        </a:xfrm>
        <a:prstGeom prst="rect">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smtClean="0">
              <a:solidFill>
                <a:schemeClr val="tx1"/>
              </a:solidFill>
              <a:latin typeface="Garamond"/>
              <a:cs typeface="Garamond"/>
            </a:rPr>
            <a:t>KADES</a:t>
          </a:r>
          <a:endParaRPr lang="tr-TR" sz="1800" kern="1200" dirty="0">
            <a:solidFill>
              <a:schemeClr val="tx1"/>
            </a:solidFill>
            <a:latin typeface="Garamond"/>
            <a:cs typeface="Garamond"/>
          </a:endParaRPr>
        </a:p>
      </dsp:txBody>
      <dsp:txXfrm>
        <a:off x="7584870" y="4823236"/>
        <a:ext cx="1799409" cy="382536"/>
      </dsp:txXfrm>
    </dsp:sp>
    <dsp:sp modelId="{EBB30297-EBBC-5643-B5BC-FC737F38BC0A}">
      <dsp:nvSpPr>
        <dsp:cNvPr id="0" name=""/>
        <dsp:cNvSpPr/>
      </dsp:nvSpPr>
      <dsp:spPr>
        <a:xfrm>
          <a:off x="7566966" y="5337661"/>
          <a:ext cx="1799409" cy="463545"/>
        </a:xfrm>
        <a:prstGeom prst="rect">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smtClean="0">
              <a:solidFill>
                <a:schemeClr val="tx1"/>
              </a:solidFill>
              <a:latin typeface="Garamond"/>
              <a:cs typeface="Garamond"/>
            </a:rPr>
            <a:t>Alo 112-155-156</a:t>
          </a:r>
          <a:endParaRPr lang="tr-TR" sz="1800" kern="1200" dirty="0">
            <a:solidFill>
              <a:schemeClr val="tx1"/>
            </a:solidFill>
            <a:latin typeface="Garamond"/>
            <a:cs typeface="Garamond"/>
          </a:endParaRPr>
        </a:p>
      </dsp:txBody>
      <dsp:txXfrm>
        <a:off x="7566966" y="5337661"/>
        <a:ext cx="1799409" cy="463545"/>
      </dsp:txXfrm>
    </dsp:sp>
    <dsp:sp modelId="{A062BD89-26CD-DA49-95C1-43C6FDA69FC1}">
      <dsp:nvSpPr>
        <dsp:cNvPr id="0" name=""/>
        <dsp:cNvSpPr/>
      </dsp:nvSpPr>
      <dsp:spPr>
        <a:xfrm>
          <a:off x="9342407" y="1280190"/>
          <a:ext cx="1799409" cy="899704"/>
        </a:xfrm>
        <a:prstGeom prst="rect">
          <a:avLst/>
        </a:prstGeom>
        <a:solidFill>
          <a:schemeClr val="accent1">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b="1" u="sng" kern="1200">
              <a:solidFill>
                <a:schemeClr val="tx1"/>
              </a:solidFill>
              <a:latin typeface="Garamond"/>
              <a:cs typeface="Garamond"/>
            </a:rPr>
            <a:t>Farkındalık Çalışmaları</a:t>
          </a:r>
        </a:p>
      </dsp:txBody>
      <dsp:txXfrm>
        <a:off x="9342407" y="1280190"/>
        <a:ext cx="1799409" cy="899704"/>
      </dsp:txXfrm>
    </dsp:sp>
    <dsp:sp modelId="{30AD3FDF-FD58-2B4F-9851-AA6F1721C581}">
      <dsp:nvSpPr>
        <dsp:cNvPr id="0" name=""/>
        <dsp:cNvSpPr/>
      </dsp:nvSpPr>
      <dsp:spPr>
        <a:xfrm>
          <a:off x="9792259" y="2557771"/>
          <a:ext cx="1799409" cy="394232"/>
        </a:xfrm>
        <a:prstGeom prst="rect">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a:solidFill>
                <a:schemeClr val="tx1"/>
              </a:solidFill>
              <a:latin typeface="Garamond"/>
              <a:cs typeface="Garamond"/>
            </a:rPr>
            <a:t>KYŞ Seminerleri</a:t>
          </a:r>
        </a:p>
      </dsp:txBody>
      <dsp:txXfrm>
        <a:off x="9792259" y="2557771"/>
        <a:ext cx="1799409" cy="394232"/>
      </dsp:txXfrm>
    </dsp:sp>
    <dsp:sp modelId="{FE6C9EC2-E892-A94C-BE56-FE8993F80F4E}">
      <dsp:nvSpPr>
        <dsp:cNvPr id="0" name=""/>
        <dsp:cNvSpPr/>
      </dsp:nvSpPr>
      <dsp:spPr>
        <a:xfrm>
          <a:off x="9792259" y="3113842"/>
          <a:ext cx="1799409" cy="394232"/>
        </a:xfrm>
        <a:prstGeom prst="rect">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a:solidFill>
                <a:schemeClr val="tx1"/>
              </a:solidFill>
              <a:latin typeface="Garamond"/>
              <a:cs typeface="Garamond"/>
            </a:rPr>
            <a:t>Eğitici Eğitimleri</a:t>
          </a:r>
        </a:p>
      </dsp:txBody>
      <dsp:txXfrm>
        <a:off x="9792259" y="3113842"/>
        <a:ext cx="1799409" cy="394232"/>
      </dsp:txXfrm>
    </dsp:sp>
    <dsp:sp modelId="{0FEBDA4B-1093-804C-8789-DCBC6730E102}">
      <dsp:nvSpPr>
        <dsp:cNvPr id="0" name=""/>
        <dsp:cNvSpPr/>
      </dsp:nvSpPr>
      <dsp:spPr>
        <a:xfrm>
          <a:off x="9792259" y="3669914"/>
          <a:ext cx="1839428" cy="496232"/>
        </a:xfrm>
        <a:prstGeom prst="rect">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a:solidFill>
                <a:schemeClr val="tx1"/>
              </a:solidFill>
              <a:latin typeface="Garamond"/>
              <a:cs typeface="Garamond"/>
            </a:rPr>
            <a:t>Bedelli Askerlik Eğitimleri</a:t>
          </a:r>
        </a:p>
      </dsp:txBody>
      <dsp:txXfrm>
        <a:off x="9792259" y="3669914"/>
        <a:ext cx="1839428" cy="496232"/>
      </dsp:txXfrm>
    </dsp:sp>
    <dsp:sp modelId="{8D35EF49-CBFB-4829-A9F0-E56EB345E38A}">
      <dsp:nvSpPr>
        <dsp:cNvPr id="0" name=""/>
        <dsp:cNvSpPr/>
      </dsp:nvSpPr>
      <dsp:spPr>
        <a:xfrm>
          <a:off x="9829039" y="4289720"/>
          <a:ext cx="1841101" cy="590629"/>
        </a:xfrm>
        <a:prstGeom prst="rect">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a:solidFill>
                <a:schemeClr val="tx1"/>
              </a:solidFill>
              <a:latin typeface="Garamond"/>
              <a:cs typeface="Garamond"/>
            </a:rPr>
            <a:t>25 Kasım Etkinlikleri</a:t>
          </a:r>
        </a:p>
      </dsp:txBody>
      <dsp:txXfrm>
        <a:off x="9829039" y="4289720"/>
        <a:ext cx="1841101" cy="5906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DD54CF-4DF4-4C99-96C4-5CD7624F9EAA}">
      <dsp:nvSpPr>
        <dsp:cNvPr id="0" name=""/>
        <dsp:cNvSpPr/>
      </dsp:nvSpPr>
      <dsp:spPr>
        <a:xfrm>
          <a:off x="1781773" y="0"/>
          <a:ext cx="1930941" cy="1931138"/>
        </a:xfrm>
        <a:prstGeom prst="circularArrow">
          <a:avLst>
            <a:gd name="adj1" fmla="val 10980"/>
            <a:gd name="adj2" fmla="val 1142322"/>
            <a:gd name="adj3" fmla="val 4500000"/>
            <a:gd name="adj4" fmla="val 10800000"/>
            <a:gd name="adj5" fmla="val 125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081628-9E43-4CBA-9B51-762F60ED9C22}">
      <dsp:nvSpPr>
        <dsp:cNvPr id="0" name=""/>
        <dsp:cNvSpPr/>
      </dsp:nvSpPr>
      <dsp:spPr>
        <a:xfrm>
          <a:off x="2208094" y="699019"/>
          <a:ext cx="1077574" cy="5387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kern="1200">
              <a:latin typeface="Garamond" panose="02020404030301010803" pitchFamily="18" charset="0"/>
              <a:cs typeface="Times New Roman" panose="02020603050405020304" pitchFamily="18" charset="0"/>
            </a:rPr>
            <a:t>2007-2010</a:t>
          </a:r>
        </a:p>
      </dsp:txBody>
      <dsp:txXfrm>
        <a:off x="2208094" y="699019"/>
        <a:ext cx="1077574" cy="538731"/>
      </dsp:txXfrm>
    </dsp:sp>
    <dsp:sp modelId="{583FEA9D-BF36-4235-A3ED-E9361F2AB9C4}">
      <dsp:nvSpPr>
        <dsp:cNvPr id="0" name=""/>
        <dsp:cNvSpPr/>
      </dsp:nvSpPr>
      <dsp:spPr>
        <a:xfrm>
          <a:off x="1245339" y="1109725"/>
          <a:ext cx="1930941" cy="1931138"/>
        </a:xfrm>
        <a:prstGeom prst="leftCircularArrow">
          <a:avLst>
            <a:gd name="adj1" fmla="val 10980"/>
            <a:gd name="adj2" fmla="val 1142322"/>
            <a:gd name="adj3" fmla="val 6300000"/>
            <a:gd name="adj4" fmla="val 18900000"/>
            <a:gd name="adj5" fmla="val 12500"/>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F9C607-878C-4D95-96E3-E1370F4523E0}">
      <dsp:nvSpPr>
        <dsp:cNvPr id="0" name=""/>
        <dsp:cNvSpPr/>
      </dsp:nvSpPr>
      <dsp:spPr>
        <a:xfrm>
          <a:off x="1669487" y="1810794"/>
          <a:ext cx="1077574" cy="5387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kern="1200">
              <a:latin typeface="Garamond" panose="02020404030301010803" pitchFamily="18" charset="0"/>
              <a:cs typeface="Times New Roman" panose="02020603050405020304" pitchFamily="18" charset="0"/>
            </a:rPr>
            <a:t>2012-2015</a:t>
          </a:r>
        </a:p>
      </dsp:txBody>
      <dsp:txXfrm>
        <a:off x="1669487" y="1810794"/>
        <a:ext cx="1077574" cy="538731"/>
      </dsp:txXfrm>
    </dsp:sp>
    <dsp:sp modelId="{463C0951-116E-4A68-A7A7-FCDE5DD2012B}">
      <dsp:nvSpPr>
        <dsp:cNvPr id="0" name=""/>
        <dsp:cNvSpPr/>
      </dsp:nvSpPr>
      <dsp:spPr>
        <a:xfrm>
          <a:off x="1781773" y="2223548"/>
          <a:ext cx="1930941" cy="1931138"/>
        </a:xfrm>
        <a:prstGeom prst="circularArrow">
          <a:avLst>
            <a:gd name="adj1" fmla="val 10980"/>
            <a:gd name="adj2" fmla="val 1142322"/>
            <a:gd name="adj3" fmla="val 4500000"/>
            <a:gd name="adj4" fmla="val 13500000"/>
            <a:gd name="adj5" fmla="val 12500"/>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1F8EF7-176B-40AF-BFC2-5AF027389F25}">
      <dsp:nvSpPr>
        <dsp:cNvPr id="0" name=""/>
        <dsp:cNvSpPr/>
      </dsp:nvSpPr>
      <dsp:spPr>
        <a:xfrm>
          <a:off x="1451367" y="2922568"/>
          <a:ext cx="2591028" cy="5387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tr-TR" sz="2400" b="1" kern="1200">
              <a:latin typeface="Garamond" panose="02020404030301010803" pitchFamily="18" charset="0"/>
              <a:cs typeface="Times New Roman" panose="02020603050405020304" pitchFamily="18" charset="0"/>
            </a:rPr>
            <a:t>2016-2020</a:t>
          </a:r>
        </a:p>
      </dsp:txBody>
      <dsp:txXfrm>
        <a:off x="1451367" y="2922568"/>
        <a:ext cx="2591028" cy="538731"/>
      </dsp:txXfrm>
    </dsp:sp>
    <dsp:sp modelId="{7084FCC8-F7F7-42D9-9EDA-FD6967DA20D8}">
      <dsp:nvSpPr>
        <dsp:cNvPr id="0" name=""/>
        <dsp:cNvSpPr/>
      </dsp:nvSpPr>
      <dsp:spPr>
        <a:xfrm>
          <a:off x="1382979" y="3461300"/>
          <a:ext cx="1658921" cy="1659723"/>
        </a:xfrm>
        <a:prstGeom prst="blockArc">
          <a:avLst>
            <a:gd name="adj1" fmla="val 0"/>
            <a:gd name="adj2" fmla="val 18900000"/>
            <a:gd name="adj3" fmla="val 1274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200B1E-58FF-43F5-AEAA-0529A30629F4}">
      <dsp:nvSpPr>
        <dsp:cNvPr id="0" name=""/>
        <dsp:cNvSpPr/>
      </dsp:nvSpPr>
      <dsp:spPr>
        <a:xfrm>
          <a:off x="1509591" y="3860811"/>
          <a:ext cx="1397366" cy="885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kern="1200">
              <a:latin typeface="Garamond" panose="02020404030301010803" pitchFamily="18" charset="0"/>
              <a:cs typeface="Times New Roman" panose="02020603050405020304" pitchFamily="18" charset="0"/>
            </a:rPr>
            <a:t>2021-2025 </a:t>
          </a:r>
          <a:r>
            <a:rPr lang="tr-TR" sz="1600" i="1" kern="1200">
              <a:latin typeface="Garamond" panose="02020404030301010803" pitchFamily="18" charset="0"/>
              <a:cs typeface="Times New Roman" panose="02020603050405020304" pitchFamily="18" charset="0"/>
            </a:rPr>
            <a:t>(hazırlanmakta)</a:t>
          </a:r>
        </a:p>
      </dsp:txBody>
      <dsp:txXfrm>
        <a:off x="1509591" y="3860811"/>
        <a:ext cx="1397366" cy="8857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DA5FBF-7930-47F8-89CF-3B9D6661D430}">
      <dsp:nvSpPr>
        <dsp:cNvPr id="0" name=""/>
        <dsp:cNvSpPr/>
      </dsp:nvSpPr>
      <dsp:spPr>
        <a:xfrm>
          <a:off x="856178" y="1510616"/>
          <a:ext cx="1263244" cy="416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tr-TR" sz="2800" b="1" kern="1200" dirty="0">
              <a:effectLst>
                <a:outerShdw blurRad="38100" dist="38100" dir="2700000" algn="tl">
                  <a:srgbClr val="000000">
                    <a:alpha val="43137"/>
                  </a:srgbClr>
                </a:outerShdw>
              </a:effectLst>
              <a:latin typeface="Garamond"/>
              <a:cs typeface="Garamond"/>
            </a:rPr>
            <a:t>2002</a:t>
          </a:r>
        </a:p>
      </dsp:txBody>
      <dsp:txXfrm>
        <a:off x="856178" y="1510616"/>
        <a:ext cx="1263244" cy="416296"/>
      </dsp:txXfrm>
    </dsp:sp>
    <dsp:sp modelId="{79035FE9-990B-4FA5-B27A-3EDE431C5D0E}">
      <dsp:nvSpPr>
        <dsp:cNvPr id="0" name=""/>
        <dsp:cNvSpPr/>
      </dsp:nvSpPr>
      <dsp:spPr>
        <a:xfrm>
          <a:off x="0" y="2810415"/>
          <a:ext cx="3120000" cy="1380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marL="171450" lvl="1" indent="-171450" algn="l" defTabSz="800100">
            <a:lnSpc>
              <a:spcPct val="90000"/>
            </a:lnSpc>
            <a:spcBef>
              <a:spcPct val="0"/>
            </a:spcBef>
            <a:spcAft>
              <a:spcPts val="600"/>
            </a:spcAft>
            <a:buChar char="••"/>
          </a:pPr>
          <a:r>
            <a:rPr lang="tr-TR" sz="1800" kern="1200" dirty="0">
              <a:latin typeface="Garamond"/>
              <a:cs typeface="Garamond"/>
            </a:rPr>
            <a:t>Kadın Konukevleri</a:t>
          </a:r>
        </a:p>
        <a:p>
          <a:pPr marL="171450" lvl="1" indent="-171450" algn="l" defTabSz="800100">
            <a:lnSpc>
              <a:spcPct val="90000"/>
            </a:lnSpc>
            <a:spcBef>
              <a:spcPct val="0"/>
            </a:spcBef>
            <a:spcAft>
              <a:spcPts val="600"/>
            </a:spcAft>
            <a:buChar char="••"/>
          </a:pPr>
          <a:r>
            <a:rPr lang="tr-TR" sz="1800" kern="1200" dirty="0">
              <a:latin typeface="Garamond"/>
              <a:cs typeface="Garamond"/>
            </a:rPr>
            <a:t>Toplum Merkezleri</a:t>
          </a:r>
        </a:p>
        <a:p>
          <a:pPr marL="171450" lvl="1" indent="-171450" algn="l" defTabSz="800100">
            <a:lnSpc>
              <a:spcPct val="90000"/>
            </a:lnSpc>
            <a:spcBef>
              <a:spcPct val="0"/>
            </a:spcBef>
            <a:spcAft>
              <a:spcPts val="600"/>
            </a:spcAft>
            <a:buChar char="••"/>
          </a:pPr>
          <a:r>
            <a:rPr lang="tr-TR" sz="1800" kern="1200" dirty="0">
              <a:latin typeface="Garamond"/>
              <a:cs typeface="Garamond"/>
            </a:rPr>
            <a:t>Sosyal Yardımlaşma ve Dayanışma Vakıfları (SYDV)</a:t>
          </a:r>
        </a:p>
      </dsp:txBody>
      <dsp:txXfrm>
        <a:off x="0" y="2810415"/>
        <a:ext cx="3120000" cy="1380745"/>
      </dsp:txXfrm>
    </dsp:sp>
    <dsp:sp modelId="{07F8C8CA-0250-4B68-92D7-4A88E48078CC}">
      <dsp:nvSpPr>
        <dsp:cNvPr id="0" name=""/>
        <dsp:cNvSpPr/>
      </dsp:nvSpPr>
      <dsp:spPr>
        <a:xfrm>
          <a:off x="897162" y="1340779"/>
          <a:ext cx="100485" cy="100485"/>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DA80260-9115-4D97-9F72-66B498EC1E2A}">
      <dsp:nvSpPr>
        <dsp:cNvPr id="0" name=""/>
        <dsp:cNvSpPr/>
      </dsp:nvSpPr>
      <dsp:spPr>
        <a:xfrm>
          <a:off x="1046760" y="1408712"/>
          <a:ext cx="100485" cy="100485"/>
        </a:xfrm>
        <a:prstGeom prst="ellipse">
          <a:avLst/>
        </a:prstGeom>
        <a:gradFill rotWithShape="0">
          <a:gsLst>
            <a:gs pos="0">
              <a:schemeClr val="accent3">
                <a:hueOff val="150589"/>
                <a:satOff val="5556"/>
                <a:lumOff val="-817"/>
                <a:alphaOff val="0"/>
                <a:satMod val="103000"/>
                <a:lumMod val="102000"/>
                <a:tint val="94000"/>
              </a:schemeClr>
            </a:gs>
            <a:gs pos="50000">
              <a:schemeClr val="accent3">
                <a:hueOff val="150589"/>
                <a:satOff val="5556"/>
                <a:lumOff val="-817"/>
                <a:alphaOff val="0"/>
                <a:satMod val="110000"/>
                <a:lumMod val="100000"/>
                <a:shade val="100000"/>
              </a:schemeClr>
            </a:gs>
            <a:gs pos="100000">
              <a:schemeClr val="accent3">
                <a:hueOff val="150589"/>
                <a:satOff val="5556"/>
                <a:lumOff val="-81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E0AFD0F-6FF0-42A3-A896-08AB5E8B04F7}">
      <dsp:nvSpPr>
        <dsp:cNvPr id="0" name=""/>
        <dsp:cNvSpPr/>
      </dsp:nvSpPr>
      <dsp:spPr>
        <a:xfrm>
          <a:off x="1136321" y="1193577"/>
          <a:ext cx="157905" cy="157905"/>
        </a:xfrm>
        <a:prstGeom prst="ellipse">
          <a:avLst/>
        </a:prstGeom>
        <a:gradFill rotWithShape="0">
          <a:gsLst>
            <a:gs pos="0">
              <a:schemeClr val="accent3">
                <a:hueOff val="301178"/>
                <a:satOff val="11111"/>
                <a:lumOff val="-1634"/>
                <a:alphaOff val="0"/>
                <a:satMod val="103000"/>
                <a:lumMod val="102000"/>
                <a:tint val="94000"/>
              </a:schemeClr>
            </a:gs>
            <a:gs pos="50000">
              <a:schemeClr val="accent3">
                <a:hueOff val="301178"/>
                <a:satOff val="11111"/>
                <a:lumOff val="-1634"/>
                <a:alphaOff val="0"/>
                <a:satMod val="110000"/>
                <a:lumMod val="100000"/>
                <a:shade val="100000"/>
              </a:schemeClr>
            </a:gs>
            <a:gs pos="100000">
              <a:schemeClr val="accent3">
                <a:hueOff val="301178"/>
                <a:satOff val="11111"/>
                <a:lumOff val="-163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78A6B1B-029B-4C46-A5E2-52D0680BBCE8}">
      <dsp:nvSpPr>
        <dsp:cNvPr id="0" name=""/>
        <dsp:cNvSpPr/>
      </dsp:nvSpPr>
      <dsp:spPr>
        <a:xfrm>
          <a:off x="1243031" y="1431357"/>
          <a:ext cx="100485" cy="100485"/>
        </a:xfrm>
        <a:prstGeom prst="ellipse">
          <a:avLst/>
        </a:prstGeom>
        <a:gradFill rotWithShape="0">
          <a:gsLst>
            <a:gs pos="0">
              <a:schemeClr val="accent3">
                <a:hueOff val="451767"/>
                <a:satOff val="16667"/>
                <a:lumOff val="-2451"/>
                <a:alphaOff val="0"/>
                <a:satMod val="103000"/>
                <a:lumMod val="102000"/>
                <a:tint val="94000"/>
              </a:schemeClr>
            </a:gs>
            <a:gs pos="50000">
              <a:schemeClr val="accent3">
                <a:hueOff val="451767"/>
                <a:satOff val="16667"/>
                <a:lumOff val="-2451"/>
                <a:alphaOff val="0"/>
                <a:satMod val="110000"/>
                <a:lumMod val="100000"/>
                <a:shade val="100000"/>
              </a:schemeClr>
            </a:gs>
            <a:gs pos="100000">
              <a:schemeClr val="accent3">
                <a:hueOff val="451767"/>
                <a:satOff val="16667"/>
                <a:lumOff val="-245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67C3378-C842-455C-95D2-D5206DEA19EC}">
      <dsp:nvSpPr>
        <dsp:cNvPr id="0" name=""/>
        <dsp:cNvSpPr/>
      </dsp:nvSpPr>
      <dsp:spPr>
        <a:xfrm>
          <a:off x="1629718" y="1136975"/>
          <a:ext cx="100485" cy="100485"/>
        </a:xfrm>
        <a:prstGeom prst="ellipse">
          <a:avLst/>
        </a:prstGeom>
        <a:gradFill rotWithShape="0">
          <a:gsLst>
            <a:gs pos="0">
              <a:schemeClr val="accent3">
                <a:hueOff val="602355"/>
                <a:satOff val="22222"/>
                <a:lumOff val="-3268"/>
                <a:alphaOff val="0"/>
                <a:satMod val="103000"/>
                <a:lumMod val="102000"/>
                <a:tint val="94000"/>
              </a:schemeClr>
            </a:gs>
            <a:gs pos="50000">
              <a:schemeClr val="accent3">
                <a:hueOff val="602355"/>
                <a:satOff val="22222"/>
                <a:lumOff val="-3268"/>
                <a:alphaOff val="0"/>
                <a:satMod val="110000"/>
                <a:lumMod val="100000"/>
                <a:shade val="100000"/>
              </a:schemeClr>
            </a:gs>
            <a:gs pos="100000">
              <a:schemeClr val="accent3">
                <a:hueOff val="602355"/>
                <a:satOff val="22222"/>
                <a:lumOff val="-326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C6C9BF7-6C42-4B32-87CA-D2F38A50CDF7}">
      <dsp:nvSpPr>
        <dsp:cNvPr id="0" name=""/>
        <dsp:cNvSpPr/>
      </dsp:nvSpPr>
      <dsp:spPr>
        <a:xfrm>
          <a:off x="1684969" y="1340778"/>
          <a:ext cx="100485" cy="100485"/>
        </a:xfrm>
        <a:prstGeom prst="ellipse">
          <a:avLst/>
        </a:prstGeom>
        <a:gradFill rotWithShape="0">
          <a:gsLst>
            <a:gs pos="0">
              <a:schemeClr val="accent3">
                <a:hueOff val="752944"/>
                <a:satOff val="27778"/>
                <a:lumOff val="-4085"/>
                <a:alphaOff val="0"/>
                <a:satMod val="103000"/>
                <a:lumMod val="102000"/>
                <a:tint val="94000"/>
              </a:schemeClr>
            </a:gs>
            <a:gs pos="50000">
              <a:schemeClr val="accent3">
                <a:hueOff val="752944"/>
                <a:satOff val="27778"/>
                <a:lumOff val="-4085"/>
                <a:alphaOff val="0"/>
                <a:satMod val="110000"/>
                <a:lumMod val="100000"/>
                <a:shade val="100000"/>
              </a:schemeClr>
            </a:gs>
            <a:gs pos="100000">
              <a:schemeClr val="accent3">
                <a:hueOff val="752944"/>
                <a:satOff val="27778"/>
                <a:lumOff val="-408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EAD5F68-49B0-4180-9E8A-5BE84C1EE722}">
      <dsp:nvSpPr>
        <dsp:cNvPr id="0" name=""/>
        <dsp:cNvSpPr/>
      </dsp:nvSpPr>
      <dsp:spPr>
        <a:xfrm>
          <a:off x="1836972" y="1318122"/>
          <a:ext cx="157905" cy="157905"/>
        </a:xfrm>
        <a:prstGeom prst="ellipse">
          <a:avLst/>
        </a:prstGeom>
        <a:gradFill rotWithShape="0">
          <a:gsLst>
            <a:gs pos="0">
              <a:schemeClr val="accent3">
                <a:hueOff val="903533"/>
                <a:satOff val="33333"/>
                <a:lumOff val="-4902"/>
                <a:alphaOff val="0"/>
                <a:satMod val="103000"/>
                <a:lumMod val="102000"/>
                <a:tint val="94000"/>
              </a:schemeClr>
            </a:gs>
            <a:gs pos="50000">
              <a:schemeClr val="accent3">
                <a:hueOff val="903533"/>
                <a:satOff val="33333"/>
                <a:lumOff val="-4902"/>
                <a:alphaOff val="0"/>
                <a:satMod val="110000"/>
                <a:lumMod val="100000"/>
                <a:shade val="100000"/>
              </a:schemeClr>
            </a:gs>
            <a:gs pos="100000">
              <a:schemeClr val="accent3">
                <a:hueOff val="903533"/>
                <a:satOff val="33333"/>
                <a:lumOff val="-490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6D20B48-40E0-460C-B5DF-0370E661BEA9}">
      <dsp:nvSpPr>
        <dsp:cNvPr id="0" name=""/>
        <dsp:cNvSpPr/>
      </dsp:nvSpPr>
      <dsp:spPr>
        <a:xfrm flipH="1">
          <a:off x="1906686" y="1587181"/>
          <a:ext cx="37930" cy="37930"/>
        </a:xfrm>
        <a:prstGeom prst="ellipse">
          <a:avLst/>
        </a:prstGeom>
        <a:gradFill rotWithShape="0">
          <a:gsLst>
            <a:gs pos="0">
              <a:schemeClr val="accent3">
                <a:hueOff val="1054122"/>
                <a:satOff val="38889"/>
                <a:lumOff val="-5719"/>
                <a:alphaOff val="0"/>
                <a:satMod val="103000"/>
                <a:lumMod val="102000"/>
                <a:tint val="94000"/>
              </a:schemeClr>
            </a:gs>
            <a:gs pos="50000">
              <a:schemeClr val="accent3">
                <a:hueOff val="1054122"/>
                <a:satOff val="38889"/>
                <a:lumOff val="-5719"/>
                <a:alphaOff val="0"/>
                <a:satMod val="110000"/>
                <a:lumMod val="100000"/>
                <a:shade val="100000"/>
              </a:schemeClr>
            </a:gs>
            <a:gs pos="100000">
              <a:schemeClr val="accent3">
                <a:hueOff val="1054122"/>
                <a:satOff val="38889"/>
                <a:lumOff val="-571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646D4B9-8A20-400A-9FB6-AC7B2DFA5489}">
      <dsp:nvSpPr>
        <dsp:cNvPr id="0" name=""/>
        <dsp:cNvSpPr/>
      </dsp:nvSpPr>
      <dsp:spPr>
        <a:xfrm>
          <a:off x="2118330" y="1601193"/>
          <a:ext cx="100485" cy="100485"/>
        </a:xfrm>
        <a:prstGeom prst="ellipse">
          <a:avLst/>
        </a:prstGeom>
        <a:gradFill rotWithShape="0">
          <a:gsLst>
            <a:gs pos="0">
              <a:schemeClr val="accent3">
                <a:hueOff val="1204711"/>
                <a:satOff val="44444"/>
                <a:lumOff val="-6536"/>
                <a:alphaOff val="0"/>
                <a:satMod val="103000"/>
                <a:lumMod val="102000"/>
                <a:tint val="94000"/>
              </a:schemeClr>
            </a:gs>
            <a:gs pos="50000">
              <a:schemeClr val="accent3">
                <a:hueOff val="1204711"/>
                <a:satOff val="44444"/>
                <a:lumOff val="-6536"/>
                <a:alphaOff val="0"/>
                <a:satMod val="110000"/>
                <a:lumMod val="100000"/>
                <a:shade val="100000"/>
              </a:schemeClr>
            </a:gs>
            <a:gs pos="100000">
              <a:schemeClr val="accent3">
                <a:hueOff val="1204711"/>
                <a:satOff val="44444"/>
                <a:lumOff val="-653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774DFF4-63B8-4D39-B636-DD17114977DA}">
      <dsp:nvSpPr>
        <dsp:cNvPr id="0" name=""/>
        <dsp:cNvSpPr/>
      </dsp:nvSpPr>
      <dsp:spPr>
        <a:xfrm>
          <a:off x="1364151" y="1238880"/>
          <a:ext cx="258390" cy="258390"/>
        </a:xfrm>
        <a:prstGeom prst="ellipse">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B2BE97F-A8F7-4BAF-97F1-D05E28A39AF7}">
      <dsp:nvSpPr>
        <dsp:cNvPr id="0" name=""/>
        <dsp:cNvSpPr/>
      </dsp:nvSpPr>
      <dsp:spPr>
        <a:xfrm>
          <a:off x="860791" y="1677828"/>
          <a:ext cx="100485" cy="100485"/>
        </a:xfrm>
        <a:prstGeom prst="ellipse">
          <a:avLst/>
        </a:prstGeom>
        <a:gradFill rotWithShape="0">
          <a:gsLst>
            <a:gs pos="0">
              <a:schemeClr val="accent3">
                <a:hueOff val="1505888"/>
                <a:satOff val="55556"/>
                <a:lumOff val="-8170"/>
                <a:alphaOff val="0"/>
                <a:satMod val="103000"/>
                <a:lumMod val="102000"/>
                <a:tint val="94000"/>
              </a:schemeClr>
            </a:gs>
            <a:gs pos="50000">
              <a:schemeClr val="accent3">
                <a:hueOff val="1505888"/>
                <a:satOff val="55556"/>
                <a:lumOff val="-8170"/>
                <a:alphaOff val="0"/>
                <a:satMod val="110000"/>
                <a:lumMod val="100000"/>
                <a:shade val="100000"/>
              </a:schemeClr>
            </a:gs>
            <a:gs pos="100000">
              <a:schemeClr val="accent3">
                <a:hueOff val="1505888"/>
                <a:satOff val="55556"/>
                <a:lumOff val="-817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7241505-D5D9-43FA-88EC-C90362B94E9C}">
      <dsp:nvSpPr>
        <dsp:cNvPr id="0" name=""/>
        <dsp:cNvSpPr/>
      </dsp:nvSpPr>
      <dsp:spPr>
        <a:xfrm>
          <a:off x="945199" y="1804434"/>
          <a:ext cx="157905" cy="157905"/>
        </a:xfrm>
        <a:prstGeom prst="ellipse">
          <a:avLst/>
        </a:prstGeom>
        <a:gradFill rotWithShape="0">
          <a:gsLst>
            <a:gs pos="0">
              <a:schemeClr val="accent3">
                <a:hueOff val="1656477"/>
                <a:satOff val="61111"/>
                <a:lumOff val="-8987"/>
                <a:alphaOff val="0"/>
                <a:satMod val="103000"/>
                <a:lumMod val="102000"/>
                <a:tint val="94000"/>
              </a:schemeClr>
            </a:gs>
            <a:gs pos="50000">
              <a:schemeClr val="accent3">
                <a:hueOff val="1656477"/>
                <a:satOff val="61111"/>
                <a:lumOff val="-8987"/>
                <a:alphaOff val="0"/>
                <a:satMod val="110000"/>
                <a:lumMod val="100000"/>
                <a:shade val="100000"/>
              </a:schemeClr>
            </a:gs>
            <a:gs pos="100000">
              <a:schemeClr val="accent3">
                <a:hueOff val="1656477"/>
                <a:satOff val="61111"/>
                <a:lumOff val="-898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9742FD2-AF09-43AF-8D10-3ECB8895E6EE}">
      <dsp:nvSpPr>
        <dsp:cNvPr id="0" name=""/>
        <dsp:cNvSpPr/>
      </dsp:nvSpPr>
      <dsp:spPr>
        <a:xfrm>
          <a:off x="1156218" y="1916986"/>
          <a:ext cx="229680" cy="229680"/>
        </a:xfrm>
        <a:prstGeom prst="ellipse">
          <a:avLst/>
        </a:prstGeom>
        <a:gradFill rotWithShape="0">
          <a:gsLst>
            <a:gs pos="0">
              <a:schemeClr val="accent3">
                <a:hueOff val="1807066"/>
                <a:satOff val="66667"/>
                <a:lumOff val="-9804"/>
                <a:alphaOff val="0"/>
                <a:satMod val="103000"/>
                <a:lumMod val="102000"/>
                <a:tint val="94000"/>
              </a:schemeClr>
            </a:gs>
            <a:gs pos="50000">
              <a:schemeClr val="accent3">
                <a:hueOff val="1807066"/>
                <a:satOff val="66667"/>
                <a:lumOff val="-9804"/>
                <a:alphaOff val="0"/>
                <a:satMod val="110000"/>
                <a:lumMod val="100000"/>
                <a:shade val="100000"/>
              </a:schemeClr>
            </a:gs>
            <a:gs pos="100000">
              <a:schemeClr val="accent3">
                <a:hueOff val="1807066"/>
                <a:satOff val="66667"/>
                <a:lumOff val="-980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1CBCDEE-A157-42E3-9F69-40F8EB3A72F5}">
      <dsp:nvSpPr>
        <dsp:cNvPr id="0" name=""/>
        <dsp:cNvSpPr/>
      </dsp:nvSpPr>
      <dsp:spPr>
        <a:xfrm>
          <a:off x="1451645" y="2099867"/>
          <a:ext cx="100485" cy="100485"/>
        </a:xfrm>
        <a:prstGeom prst="ellipse">
          <a:avLst/>
        </a:prstGeom>
        <a:gradFill rotWithShape="0">
          <a:gsLst>
            <a:gs pos="0">
              <a:schemeClr val="accent3">
                <a:hueOff val="1957655"/>
                <a:satOff val="72222"/>
                <a:lumOff val="-10621"/>
                <a:alphaOff val="0"/>
                <a:satMod val="103000"/>
                <a:lumMod val="102000"/>
                <a:tint val="94000"/>
              </a:schemeClr>
            </a:gs>
            <a:gs pos="50000">
              <a:schemeClr val="accent3">
                <a:hueOff val="1957655"/>
                <a:satOff val="72222"/>
                <a:lumOff val="-10621"/>
                <a:alphaOff val="0"/>
                <a:satMod val="110000"/>
                <a:lumMod val="100000"/>
                <a:shade val="100000"/>
              </a:schemeClr>
            </a:gs>
            <a:gs pos="100000">
              <a:schemeClr val="accent3">
                <a:hueOff val="1957655"/>
                <a:satOff val="72222"/>
                <a:lumOff val="-1062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DE2ACF4-005F-4B09-AD87-DD8627A33D09}">
      <dsp:nvSpPr>
        <dsp:cNvPr id="0" name=""/>
        <dsp:cNvSpPr/>
      </dsp:nvSpPr>
      <dsp:spPr>
        <a:xfrm>
          <a:off x="1507917" y="1916977"/>
          <a:ext cx="157905" cy="157905"/>
        </a:xfrm>
        <a:prstGeom prst="ellipse">
          <a:avLst/>
        </a:prstGeom>
        <a:gradFill rotWithShape="0">
          <a:gsLst>
            <a:gs pos="0">
              <a:schemeClr val="accent3">
                <a:hueOff val="2108244"/>
                <a:satOff val="77778"/>
                <a:lumOff val="-11438"/>
                <a:alphaOff val="0"/>
                <a:satMod val="103000"/>
                <a:lumMod val="102000"/>
                <a:tint val="94000"/>
              </a:schemeClr>
            </a:gs>
            <a:gs pos="50000">
              <a:schemeClr val="accent3">
                <a:hueOff val="2108244"/>
                <a:satOff val="77778"/>
                <a:lumOff val="-11438"/>
                <a:alphaOff val="0"/>
                <a:satMod val="110000"/>
                <a:lumMod val="100000"/>
                <a:shade val="100000"/>
              </a:schemeClr>
            </a:gs>
            <a:gs pos="100000">
              <a:schemeClr val="accent3">
                <a:hueOff val="2108244"/>
                <a:satOff val="77778"/>
                <a:lumOff val="-1143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2308F7A-E07B-48D9-96AD-132466744269}">
      <dsp:nvSpPr>
        <dsp:cNvPr id="0" name=""/>
        <dsp:cNvSpPr/>
      </dsp:nvSpPr>
      <dsp:spPr>
        <a:xfrm>
          <a:off x="1648597" y="2113935"/>
          <a:ext cx="100485" cy="100485"/>
        </a:xfrm>
        <a:prstGeom prst="ellipse">
          <a:avLst/>
        </a:prstGeom>
        <a:gradFill rotWithShape="0">
          <a:gsLst>
            <a:gs pos="0">
              <a:schemeClr val="accent3">
                <a:hueOff val="2258833"/>
                <a:satOff val="83333"/>
                <a:lumOff val="-12255"/>
                <a:alphaOff val="0"/>
                <a:satMod val="103000"/>
                <a:lumMod val="102000"/>
                <a:tint val="94000"/>
              </a:schemeClr>
            </a:gs>
            <a:gs pos="50000">
              <a:schemeClr val="accent3">
                <a:hueOff val="2258833"/>
                <a:satOff val="83333"/>
                <a:lumOff val="-12255"/>
                <a:alphaOff val="0"/>
                <a:satMod val="110000"/>
                <a:lumMod val="100000"/>
                <a:shade val="100000"/>
              </a:schemeClr>
            </a:gs>
            <a:gs pos="100000">
              <a:schemeClr val="accent3">
                <a:hueOff val="2258833"/>
                <a:satOff val="83333"/>
                <a:lumOff val="-1225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165E4B3-9432-4BC3-907A-DA1A869344E2}">
      <dsp:nvSpPr>
        <dsp:cNvPr id="0" name=""/>
        <dsp:cNvSpPr/>
      </dsp:nvSpPr>
      <dsp:spPr>
        <a:xfrm>
          <a:off x="1775208" y="1888850"/>
          <a:ext cx="229680" cy="229680"/>
        </a:xfrm>
        <a:prstGeom prst="ellipse">
          <a:avLst/>
        </a:prstGeom>
        <a:gradFill rotWithShape="0">
          <a:gsLst>
            <a:gs pos="0">
              <a:schemeClr val="accent3">
                <a:hueOff val="2409421"/>
                <a:satOff val="88889"/>
                <a:lumOff val="-13072"/>
                <a:alphaOff val="0"/>
                <a:satMod val="103000"/>
                <a:lumMod val="102000"/>
                <a:tint val="94000"/>
              </a:schemeClr>
            </a:gs>
            <a:gs pos="50000">
              <a:schemeClr val="accent3">
                <a:hueOff val="2409421"/>
                <a:satOff val="88889"/>
                <a:lumOff val="-13072"/>
                <a:alphaOff val="0"/>
                <a:satMod val="110000"/>
                <a:lumMod val="100000"/>
                <a:shade val="100000"/>
              </a:schemeClr>
            </a:gs>
            <a:gs pos="100000">
              <a:schemeClr val="accent3">
                <a:hueOff val="2409421"/>
                <a:satOff val="88889"/>
                <a:lumOff val="-1307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8C2B0B2-7876-4776-B398-44D912FA4F0C}">
      <dsp:nvSpPr>
        <dsp:cNvPr id="0" name=""/>
        <dsp:cNvSpPr/>
      </dsp:nvSpPr>
      <dsp:spPr>
        <a:xfrm>
          <a:off x="2084703" y="1832570"/>
          <a:ext cx="157905" cy="157905"/>
        </a:xfrm>
        <a:prstGeom prst="ellipse">
          <a:avLst/>
        </a:prstGeom>
        <a:gradFill rotWithShape="0">
          <a:gsLst>
            <a:gs pos="0">
              <a:schemeClr val="accent3">
                <a:hueOff val="2560010"/>
                <a:satOff val="94444"/>
                <a:lumOff val="-13889"/>
                <a:alphaOff val="0"/>
                <a:satMod val="103000"/>
                <a:lumMod val="102000"/>
                <a:tint val="94000"/>
              </a:schemeClr>
            </a:gs>
            <a:gs pos="50000">
              <a:schemeClr val="accent3">
                <a:hueOff val="2560010"/>
                <a:satOff val="94444"/>
                <a:lumOff val="-13889"/>
                <a:alphaOff val="0"/>
                <a:satMod val="110000"/>
                <a:lumMod val="100000"/>
                <a:shade val="100000"/>
              </a:schemeClr>
            </a:gs>
            <a:gs pos="100000">
              <a:schemeClr val="accent3">
                <a:hueOff val="2560010"/>
                <a:satOff val="94444"/>
                <a:lumOff val="-1388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0259422-6A9E-4EB9-AD36-170C4F19F9C9}">
      <dsp:nvSpPr>
        <dsp:cNvPr id="0" name=""/>
        <dsp:cNvSpPr/>
      </dsp:nvSpPr>
      <dsp:spPr>
        <a:xfrm>
          <a:off x="2909067" y="1318130"/>
          <a:ext cx="463746" cy="885342"/>
        </a:xfrm>
        <a:prstGeom prst="chevron">
          <a:avLst>
            <a:gd name="adj" fmla="val 6231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3CE9B3D-1636-488A-A6CC-DF55399D40F4}">
      <dsp:nvSpPr>
        <dsp:cNvPr id="0" name=""/>
        <dsp:cNvSpPr/>
      </dsp:nvSpPr>
      <dsp:spPr>
        <a:xfrm>
          <a:off x="3458328" y="1318130"/>
          <a:ext cx="463746" cy="885342"/>
        </a:xfrm>
        <a:prstGeom prst="chevron">
          <a:avLst>
            <a:gd name="adj" fmla="val 62310"/>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AFE59F6-217E-429C-9EAE-0893EB94B29E}">
      <dsp:nvSpPr>
        <dsp:cNvPr id="0" name=""/>
        <dsp:cNvSpPr/>
      </dsp:nvSpPr>
      <dsp:spPr>
        <a:xfrm>
          <a:off x="5679814" y="1198921"/>
          <a:ext cx="1075048" cy="1075048"/>
        </a:xfrm>
        <a:prstGeom prst="ellipse">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tr-TR" sz="2800" b="1" kern="1200">
              <a:effectLst>
                <a:outerShdw blurRad="38100" dist="38100" dir="2700000" algn="tl">
                  <a:srgbClr val="000000">
                    <a:alpha val="43137"/>
                  </a:srgbClr>
                </a:outerShdw>
              </a:effectLst>
              <a:latin typeface="Garamond"/>
              <a:cs typeface="Garamond"/>
            </a:rPr>
            <a:t>2020</a:t>
          </a:r>
        </a:p>
      </dsp:txBody>
      <dsp:txXfrm>
        <a:off x="5837251" y="1356358"/>
        <a:ext cx="760174" cy="760174"/>
      </dsp:txXfrm>
    </dsp:sp>
    <dsp:sp modelId="{B2E3E692-68B7-4F41-9ADC-B257D89F93AC}">
      <dsp:nvSpPr>
        <dsp:cNvPr id="0" name=""/>
        <dsp:cNvSpPr/>
      </dsp:nvSpPr>
      <dsp:spPr>
        <a:xfrm>
          <a:off x="3967364" y="2561248"/>
          <a:ext cx="4522588" cy="884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marL="171450" lvl="1" indent="-171450" algn="l" defTabSz="800100">
            <a:lnSpc>
              <a:spcPct val="90000"/>
            </a:lnSpc>
            <a:spcBef>
              <a:spcPct val="0"/>
            </a:spcBef>
            <a:spcAft>
              <a:spcPts val="900"/>
            </a:spcAft>
            <a:buChar char="••"/>
          </a:pPr>
          <a:r>
            <a:rPr lang="tr-TR" sz="1800" kern="1200" dirty="0" smtClean="0">
              <a:latin typeface="Garamond"/>
              <a:cs typeface="Garamond"/>
            </a:rPr>
            <a:t>Şiddet Önleme ve İzleme Merkezleri (ŞÖNİM)</a:t>
          </a:r>
          <a:endParaRPr lang="tr-TR" sz="1800" kern="1200" dirty="0">
            <a:latin typeface="Garamond"/>
            <a:cs typeface="Garamond"/>
          </a:endParaRPr>
        </a:p>
        <a:p>
          <a:pPr marL="171450" lvl="1" indent="-171450" algn="l" defTabSz="800100">
            <a:lnSpc>
              <a:spcPct val="90000"/>
            </a:lnSpc>
            <a:spcBef>
              <a:spcPct val="0"/>
            </a:spcBef>
            <a:spcAft>
              <a:spcPts val="900"/>
            </a:spcAft>
            <a:buChar char="••"/>
          </a:pPr>
          <a:r>
            <a:rPr lang="tr-TR" sz="1800" kern="1200" dirty="0">
              <a:latin typeface="Garamond"/>
              <a:cs typeface="Garamond"/>
            </a:rPr>
            <a:t>Kadın Konukevleri</a:t>
          </a:r>
        </a:p>
        <a:p>
          <a:pPr marL="171450" lvl="1" indent="-171450" algn="l" defTabSz="800100">
            <a:lnSpc>
              <a:spcPct val="90000"/>
            </a:lnSpc>
            <a:spcBef>
              <a:spcPct val="0"/>
            </a:spcBef>
            <a:spcAft>
              <a:spcPts val="900"/>
            </a:spcAft>
            <a:buChar char="••"/>
          </a:pPr>
          <a:r>
            <a:rPr lang="tr-TR" sz="1800" kern="1200" dirty="0">
              <a:latin typeface="Garamond"/>
              <a:cs typeface="Garamond"/>
            </a:rPr>
            <a:t>Sosyal Hizmet Merkezleri (SHM</a:t>
          </a:r>
          <a:r>
            <a:rPr lang="tr-TR" sz="1800" kern="1200" dirty="0" smtClean="0">
              <a:latin typeface="Garamond"/>
              <a:cs typeface="Garamond"/>
            </a:rPr>
            <a:t>) Şiddetle mücadele irtibat noktaları</a:t>
          </a:r>
          <a:endParaRPr lang="tr-TR" sz="1800" kern="1200" dirty="0">
            <a:latin typeface="Garamond"/>
            <a:cs typeface="Garamond"/>
          </a:endParaRPr>
        </a:p>
        <a:p>
          <a:pPr marL="171450" lvl="1" indent="-171450" algn="l" defTabSz="800100">
            <a:lnSpc>
              <a:spcPct val="90000"/>
            </a:lnSpc>
            <a:spcBef>
              <a:spcPct val="0"/>
            </a:spcBef>
            <a:spcAft>
              <a:spcPts val="900"/>
            </a:spcAft>
            <a:buChar char="••"/>
          </a:pPr>
          <a:r>
            <a:rPr lang="tr-TR" sz="1800" kern="1200" dirty="0" smtClean="0">
              <a:latin typeface="Garamond"/>
              <a:cs typeface="Garamond"/>
            </a:rPr>
            <a:t>Aile İçi Şiddetle Mücadele Büro Amirlikleri (EGM-JGK)</a:t>
          </a:r>
          <a:endParaRPr lang="tr-TR" sz="1800" kern="1200" dirty="0">
            <a:latin typeface="Garamond"/>
            <a:cs typeface="Garamond"/>
          </a:endParaRPr>
        </a:p>
        <a:p>
          <a:pPr marL="171450" lvl="1" indent="-171450" algn="l" defTabSz="800100">
            <a:lnSpc>
              <a:spcPct val="90000"/>
            </a:lnSpc>
            <a:spcBef>
              <a:spcPct val="0"/>
            </a:spcBef>
            <a:spcAft>
              <a:spcPts val="900"/>
            </a:spcAft>
            <a:buChar char="••"/>
          </a:pPr>
          <a:r>
            <a:rPr lang="tr-TR" sz="1800" kern="1200" dirty="0" smtClean="0">
              <a:latin typeface="Garamond"/>
              <a:cs typeface="Garamond"/>
            </a:rPr>
            <a:t>Adli Destek ve Mağdur Hizmet Müdürlüğü (Adalet Bakanlığı)</a:t>
          </a:r>
          <a:endParaRPr lang="tr-TR" sz="1800" kern="1200" dirty="0">
            <a:latin typeface="Garamond"/>
            <a:cs typeface="Garamond"/>
          </a:endParaRPr>
        </a:p>
        <a:p>
          <a:pPr marL="171450" lvl="1" indent="-171450" algn="l" defTabSz="800100">
            <a:lnSpc>
              <a:spcPct val="90000"/>
            </a:lnSpc>
            <a:spcBef>
              <a:spcPct val="0"/>
            </a:spcBef>
            <a:spcAft>
              <a:spcPts val="900"/>
            </a:spcAft>
            <a:buChar char="••"/>
          </a:pPr>
          <a:r>
            <a:rPr lang="tr-TR" sz="1800" kern="1200" dirty="0">
              <a:latin typeface="Garamond"/>
              <a:cs typeface="Garamond"/>
            </a:rPr>
            <a:t>Aile Destek Merkezleri (ADEM)</a:t>
          </a:r>
        </a:p>
        <a:p>
          <a:pPr marL="171450" lvl="1" indent="-171450" algn="l" defTabSz="800100">
            <a:lnSpc>
              <a:spcPct val="90000"/>
            </a:lnSpc>
            <a:spcBef>
              <a:spcPct val="0"/>
            </a:spcBef>
            <a:spcAft>
              <a:spcPts val="900"/>
            </a:spcAft>
            <a:buChar char="••"/>
          </a:pPr>
          <a:r>
            <a:rPr lang="tr-TR" sz="1800" kern="1200" dirty="0">
              <a:latin typeface="Garamond"/>
              <a:cs typeface="Garamond"/>
            </a:rPr>
            <a:t>Sosyal Yardımlaşma ve Dayanışma Vakıfları (SYDV)</a:t>
          </a:r>
        </a:p>
      </dsp:txBody>
      <dsp:txXfrm>
        <a:off x="3967364" y="2561248"/>
        <a:ext cx="4522588" cy="8847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08AEEC-12DA-5349-9B66-501FBF2A3B20}">
      <dsp:nvSpPr>
        <dsp:cNvPr id="0" name=""/>
        <dsp:cNvSpPr/>
      </dsp:nvSpPr>
      <dsp:spPr>
        <a:xfrm>
          <a:off x="9329" y="15215"/>
          <a:ext cx="5028240" cy="839269"/>
        </a:xfrm>
        <a:prstGeom prst="rightArrow">
          <a:avLst>
            <a:gd name="adj1" fmla="val 50000"/>
            <a:gd name="adj2" fmla="val 5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133234" numCol="1" spcCol="1270" anchor="ctr" anchorCtr="0">
          <a:noAutofit/>
        </a:bodyPr>
        <a:lstStyle/>
        <a:p>
          <a:pPr lvl="0" algn="l" defTabSz="889000" rtl="0">
            <a:lnSpc>
              <a:spcPct val="90000"/>
            </a:lnSpc>
            <a:spcBef>
              <a:spcPct val="0"/>
            </a:spcBef>
            <a:spcAft>
              <a:spcPct val="35000"/>
            </a:spcAft>
          </a:pPr>
          <a:r>
            <a:rPr lang="tr-TR" sz="2000" b="1" kern="1200" dirty="0" smtClean="0"/>
            <a:t>2015</a:t>
          </a:r>
          <a:endParaRPr lang="tr-TR" sz="2000" b="1" kern="1200" dirty="0"/>
        </a:p>
      </dsp:txBody>
      <dsp:txXfrm>
        <a:off x="9329" y="225032"/>
        <a:ext cx="4818423" cy="419635"/>
      </dsp:txXfrm>
    </dsp:sp>
    <dsp:sp modelId="{ACDE86A6-9BB8-EA47-B5F1-F6F36B4860BC}">
      <dsp:nvSpPr>
        <dsp:cNvPr id="0" name=""/>
        <dsp:cNvSpPr/>
      </dsp:nvSpPr>
      <dsp:spPr>
        <a:xfrm>
          <a:off x="7359" y="606326"/>
          <a:ext cx="1020562" cy="1552396"/>
        </a:xfrm>
        <a:prstGeom prst="re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tr-TR" sz="1600" b="0" kern="1200" dirty="0"/>
            <a:t>Ankara</a:t>
          </a:r>
        </a:p>
        <a:p>
          <a:pPr lvl="0" algn="l" defTabSz="711200" rtl="0">
            <a:lnSpc>
              <a:spcPct val="90000"/>
            </a:lnSpc>
            <a:spcBef>
              <a:spcPct val="0"/>
            </a:spcBef>
            <a:spcAft>
              <a:spcPct val="35000"/>
            </a:spcAft>
          </a:pPr>
          <a:r>
            <a:rPr lang="tr-TR" sz="1600" b="0" kern="1200" dirty="0"/>
            <a:t>İzmir</a:t>
          </a:r>
        </a:p>
      </dsp:txBody>
      <dsp:txXfrm>
        <a:off x="7359" y="606326"/>
        <a:ext cx="1020562" cy="1552396"/>
      </dsp:txXfrm>
    </dsp:sp>
    <dsp:sp modelId="{4F528E52-0D1F-064F-A570-B7B77567CD62}">
      <dsp:nvSpPr>
        <dsp:cNvPr id="0" name=""/>
        <dsp:cNvSpPr/>
      </dsp:nvSpPr>
      <dsp:spPr>
        <a:xfrm>
          <a:off x="706194" y="303072"/>
          <a:ext cx="4436021" cy="839269"/>
        </a:xfrm>
        <a:prstGeom prst="rightArrow">
          <a:avLst>
            <a:gd name="adj1" fmla="val 50000"/>
            <a:gd name="adj2" fmla="val 50000"/>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133234" numCol="1" spcCol="1270" anchor="ctr" anchorCtr="0">
          <a:noAutofit/>
        </a:bodyPr>
        <a:lstStyle/>
        <a:p>
          <a:pPr lvl="0" algn="l" defTabSz="889000" rtl="0">
            <a:lnSpc>
              <a:spcPct val="90000"/>
            </a:lnSpc>
            <a:spcBef>
              <a:spcPct val="0"/>
            </a:spcBef>
            <a:spcAft>
              <a:spcPct val="35000"/>
            </a:spcAft>
          </a:pPr>
          <a:r>
            <a:rPr lang="tr-TR" sz="2000" b="1" kern="1200" dirty="0" smtClean="0"/>
            <a:t>2017</a:t>
          </a:r>
          <a:endParaRPr lang="tr-TR" sz="2000" b="1" kern="1200" dirty="0"/>
        </a:p>
      </dsp:txBody>
      <dsp:txXfrm>
        <a:off x="706194" y="512889"/>
        <a:ext cx="4226204" cy="419635"/>
      </dsp:txXfrm>
    </dsp:sp>
    <dsp:sp modelId="{3C948C21-918E-AE40-A37F-6B43E40952D5}">
      <dsp:nvSpPr>
        <dsp:cNvPr id="0" name=""/>
        <dsp:cNvSpPr/>
      </dsp:nvSpPr>
      <dsp:spPr>
        <a:xfrm>
          <a:off x="748797" y="913450"/>
          <a:ext cx="1328788" cy="1512827"/>
        </a:xfrm>
        <a:prstGeom prst="rect">
          <a:avLst/>
        </a:prstGeom>
        <a:solidFill>
          <a:schemeClr val="lt1">
            <a:hueOff val="0"/>
            <a:satOff val="0"/>
            <a:lumOff val="0"/>
            <a:alphaOff val="0"/>
          </a:schemeClr>
        </a:solidFill>
        <a:ln w="12700" cap="flat" cmpd="sng" algn="ctr">
          <a:solidFill>
            <a:schemeClr val="accent3">
              <a:hueOff val="903533"/>
              <a:satOff val="33333"/>
              <a:lumOff val="-490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tr-TR" sz="1600" b="0" i="0" u="none" kern="1200" dirty="0"/>
            <a:t>Antalya</a:t>
          </a:r>
          <a:endParaRPr lang="tr-TR" sz="1600" b="0" kern="1200" dirty="0"/>
        </a:p>
        <a:p>
          <a:pPr lvl="0" algn="l" defTabSz="711200">
            <a:lnSpc>
              <a:spcPct val="90000"/>
            </a:lnSpc>
            <a:spcBef>
              <a:spcPct val="0"/>
            </a:spcBef>
            <a:spcAft>
              <a:spcPct val="35000"/>
            </a:spcAft>
          </a:pPr>
          <a:r>
            <a:rPr lang="tr-TR" sz="1600" b="0" i="0" u="none" kern="1200"/>
            <a:t>Bursa</a:t>
          </a:r>
        </a:p>
        <a:p>
          <a:pPr lvl="0" algn="l" defTabSz="711200">
            <a:lnSpc>
              <a:spcPct val="90000"/>
            </a:lnSpc>
            <a:spcBef>
              <a:spcPct val="0"/>
            </a:spcBef>
            <a:spcAft>
              <a:spcPct val="35000"/>
            </a:spcAft>
          </a:pPr>
          <a:r>
            <a:rPr lang="tr-TR" sz="1600" b="0" i="0" u="none" kern="1200"/>
            <a:t>Gaziantep</a:t>
          </a:r>
        </a:p>
        <a:p>
          <a:pPr lvl="0" algn="l" defTabSz="711200">
            <a:lnSpc>
              <a:spcPct val="90000"/>
            </a:lnSpc>
            <a:spcBef>
              <a:spcPct val="0"/>
            </a:spcBef>
            <a:spcAft>
              <a:spcPct val="35000"/>
            </a:spcAft>
          </a:pPr>
          <a:r>
            <a:rPr lang="tr-TR" sz="1600" b="0" i="0" u="none" kern="1200"/>
            <a:t>İstanbul</a:t>
          </a:r>
        </a:p>
      </dsp:txBody>
      <dsp:txXfrm>
        <a:off x="748797" y="913450"/>
        <a:ext cx="1328788" cy="1512827"/>
      </dsp:txXfrm>
    </dsp:sp>
    <dsp:sp modelId="{67261DFA-7A25-6E43-A47E-7801BA2A1530}">
      <dsp:nvSpPr>
        <dsp:cNvPr id="0" name=""/>
        <dsp:cNvSpPr/>
      </dsp:nvSpPr>
      <dsp:spPr>
        <a:xfrm>
          <a:off x="2006971" y="543258"/>
          <a:ext cx="3107232" cy="839269"/>
        </a:xfrm>
        <a:prstGeom prst="rightArrow">
          <a:avLst>
            <a:gd name="adj1" fmla="val 50000"/>
            <a:gd name="adj2" fmla="val 50000"/>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133234" numCol="1" spcCol="1270" anchor="ctr" anchorCtr="0">
          <a:noAutofit/>
        </a:bodyPr>
        <a:lstStyle/>
        <a:p>
          <a:pPr lvl="0" algn="l" defTabSz="889000" rtl="0">
            <a:lnSpc>
              <a:spcPct val="90000"/>
            </a:lnSpc>
            <a:spcBef>
              <a:spcPct val="0"/>
            </a:spcBef>
            <a:spcAft>
              <a:spcPct val="35000"/>
            </a:spcAft>
          </a:pPr>
          <a:r>
            <a:rPr lang="tr-TR" sz="2000" b="1" kern="1200" dirty="0" smtClean="0"/>
            <a:t>2019</a:t>
          </a:r>
          <a:endParaRPr lang="tr-TR" sz="2000" b="1" kern="1200" dirty="0"/>
        </a:p>
      </dsp:txBody>
      <dsp:txXfrm>
        <a:off x="2006971" y="753075"/>
        <a:ext cx="2897415" cy="419635"/>
      </dsp:txXfrm>
    </dsp:sp>
    <dsp:sp modelId="{7778B8FA-F199-6349-85CF-1925DB05E469}">
      <dsp:nvSpPr>
        <dsp:cNvPr id="0" name=""/>
        <dsp:cNvSpPr/>
      </dsp:nvSpPr>
      <dsp:spPr>
        <a:xfrm>
          <a:off x="1943497" y="1099986"/>
          <a:ext cx="1905190" cy="1703472"/>
        </a:xfrm>
        <a:prstGeom prst="rect">
          <a:avLst/>
        </a:prstGeom>
        <a:solidFill>
          <a:schemeClr val="lt1">
            <a:hueOff val="0"/>
            <a:satOff val="0"/>
            <a:lumOff val="0"/>
            <a:alphaOff val="0"/>
          </a:schemeClr>
        </a:solidFill>
        <a:ln w="12700" cap="flat" cmpd="sng" algn="ctr">
          <a:solidFill>
            <a:schemeClr val="accent3">
              <a:hueOff val="1807066"/>
              <a:satOff val="66667"/>
              <a:lumOff val="-980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0" marR="0" lvl="0" indent="0" algn="l" defTabSz="533400" eaLnBrk="1" fontAlgn="auto" latinLnBrk="0" hangingPunct="1">
            <a:lnSpc>
              <a:spcPct val="90000"/>
            </a:lnSpc>
            <a:spcBef>
              <a:spcPct val="0"/>
            </a:spcBef>
            <a:spcAft>
              <a:spcPct val="35000"/>
            </a:spcAft>
            <a:buClrTx/>
            <a:buSzTx/>
            <a:buFontTx/>
            <a:buNone/>
            <a:tabLst/>
            <a:defRPr/>
          </a:pPr>
          <a:r>
            <a:rPr lang="tr-TR" sz="1600" b="0" i="0" u="none" kern="1200" dirty="0"/>
            <a:t>Adana	</a:t>
          </a:r>
          <a:r>
            <a:rPr lang="tr-TR" sz="1600" b="0" i="0" u="none" kern="1200" dirty="0" smtClean="0"/>
            <a:t> Mersin</a:t>
          </a:r>
          <a:endParaRPr lang="tr-TR" sz="1600" b="0" i="0" u="none" kern="1200" dirty="0"/>
        </a:p>
        <a:p>
          <a:pPr marL="0" marR="0" lvl="0" indent="0" algn="l" defTabSz="533400" eaLnBrk="1" fontAlgn="auto" latinLnBrk="0" hangingPunct="1">
            <a:lnSpc>
              <a:spcPct val="90000"/>
            </a:lnSpc>
            <a:spcBef>
              <a:spcPct val="0"/>
            </a:spcBef>
            <a:spcAft>
              <a:spcPct val="35000"/>
            </a:spcAft>
            <a:buClrTx/>
            <a:buSzTx/>
            <a:buFontTx/>
            <a:buNone/>
            <a:tabLst/>
            <a:defRPr/>
          </a:pPr>
          <a:r>
            <a:rPr lang="tr-TR" sz="1600" b="0" i="0" u="none" kern="1200" dirty="0"/>
            <a:t>Aydın	</a:t>
          </a:r>
          <a:r>
            <a:rPr lang="tr-TR" sz="1600" b="0" i="0" u="none" kern="1200" dirty="0" smtClean="0"/>
            <a:t>Sakarya</a:t>
          </a:r>
          <a:endParaRPr lang="tr-TR" sz="1600" b="0" i="0" u="none" kern="1200" dirty="0"/>
        </a:p>
        <a:p>
          <a:pPr marL="0" marR="0" lvl="0" indent="0" algn="l" defTabSz="533400" eaLnBrk="1" fontAlgn="auto" latinLnBrk="0" hangingPunct="1">
            <a:lnSpc>
              <a:spcPct val="90000"/>
            </a:lnSpc>
            <a:spcBef>
              <a:spcPct val="0"/>
            </a:spcBef>
            <a:spcAft>
              <a:spcPct val="35000"/>
            </a:spcAft>
            <a:buClrTx/>
            <a:buSzTx/>
            <a:buFontTx/>
            <a:buNone/>
            <a:tabLst/>
            <a:defRPr/>
          </a:pPr>
          <a:r>
            <a:rPr lang="tr-TR" sz="1600" b="0" i="0" u="none" kern="1200" dirty="0" smtClean="0"/>
            <a:t>Denizli Samsun</a:t>
          </a:r>
          <a:endParaRPr lang="tr-TR" sz="1600" b="0" i="0" u="none" kern="1200" dirty="0"/>
        </a:p>
        <a:p>
          <a:pPr marL="0" marR="0" lvl="0" indent="0" algn="l" defTabSz="533400" eaLnBrk="1" fontAlgn="auto" latinLnBrk="0" hangingPunct="1">
            <a:lnSpc>
              <a:spcPct val="90000"/>
            </a:lnSpc>
            <a:spcBef>
              <a:spcPct val="0"/>
            </a:spcBef>
            <a:spcAft>
              <a:spcPct val="35000"/>
            </a:spcAft>
            <a:buClrTx/>
            <a:buSzTx/>
            <a:buFontTx/>
            <a:buNone/>
            <a:tabLst/>
            <a:defRPr/>
          </a:pPr>
          <a:r>
            <a:rPr lang="tr-TR" sz="1600" b="0" i="0" u="none" kern="1200" dirty="0" smtClean="0"/>
            <a:t>Eskişehir Trabzon</a:t>
          </a:r>
          <a:endParaRPr lang="tr-TR" sz="1600" b="0" i="0" u="none" kern="1200" dirty="0"/>
        </a:p>
        <a:p>
          <a:pPr marL="0" marR="0" lvl="0" indent="0" algn="l" defTabSz="533400" eaLnBrk="1" fontAlgn="auto" latinLnBrk="0" hangingPunct="1">
            <a:lnSpc>
              <a:spcPct val="90000"/>
            </a:lnSpc>
            <a:spcBef>
              <a:spcPct val="0"/>
            </a:spcBef>
            <a:spcAft>
              <a:spcPct val="35000"/>
            </a:spcAft>
            <a:buClrTx/>
            <a:buSzTx/>
            <a:buFontTx/>
            <a:buNone/>
            <a:tabLst/>
            <a:defRPr/>
          </a:pPr>
          <a:r>
            <a:rPr lang="tr-TR" sz="1600" b="0" i="0" u="none" kern="1200" dirty="0"/>
            <a:t>Malatya</a:t>
          </a:r>
        </a:p>
      </dsp:txBody>
      <dsp:txXfrm>
        <a:off x="1943497" y="1099986"/>
        <a:ext cx="1905190" cy="1703472"/>
      </dsp:txXfrm>
    </dsp:sp>
    <dsp:sp modelId="{82026E56-0306-4F82-B970-0C31C9F3F500}">
      <dsp:nvSpPr>
        <dsp:cNvPr id="0" name=""/>
        <dsp:cNvSpPr/>
      </dsp:nvSpPr>
      <dsp:spPr>
        <a:xfrm>
          <a:off x="3802054" y="722707"/>
          <a:ext cx="1778443" cy="839269"/>
        </a:xfrm>
        <a:prstGeom prst="rightArrow">
          <a:avLst>
            <a:gd name="adj1" fmla="val 50000"/>
            <a:gd name="adj2" fmla="val 5000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254000" bIns="133234" numCol="1" spcCol="1270" anchor="ctr" anchorCtr="0">
          <a:noAutofit/>
        </a:bodyPr>
        <a:lstStyle/>
        <a:p>
          <a:pPr marL="0" lvl="0" algn="l" defTabSz="533400">
            <a:lnSpc>
              <a:spcPct val="90000"/>
            </a:lnSpc>
            <a:spcBef>
              <a:spcPct val="0"/>
            </a:spcBef>
            <a:spcAft>
              <a:spcPct val="35000"/>
            </a:spcAft>
            <a:buNone/>
          </a:pPr>
          <a:r>
            <a:rPr lang="tr-TR" sz="3200" b="1" i="0" u="none" kern="1200" dirty="0" smtClean="0"/>
            <a:t>2021</a:t>
          </a:r>
          <a:endParaRPr lang="tr-TR" sz="3200" b="1" i="0" u="none" kern="1200" dirty="0"/>
        </a:p>
      </dsp:txBody>
      <dsp:txXfrm>
        <a:off x="3802054" y="932524"/>
        <a:ext cx="1568626" cy="419635"/>
      </dsp:txXfrm>
    </dsp:sp>
    <dsp:sp modelId="{C0E5E1E2-E1AD-445C-A1A6-D5A676E65447}">
      <dsp:nvSpPr>
        <dsp:cNvPr id="0" name=""/>
        <dsp:cNvSpPr/>
      </dsp:nvSpPr>
      <dsp:spPr>
        <a:xfrm>
          <a:off x="3802048" y="1271951"/>
          <a:ext cx="1340894" cy="1540793"/>
        </a:xfrm>
        <a:prstGeom prst="rect">
          <a:avLst/>
        </a:prstGeom>
        <a:solidFill>
          <a:schemeClr val="lt1">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z="4400" b="1" i="0" u="none" kern="1200" dirty="0" smtClean="0"/>
            <a:t>81 İl</a:t>
          </a:r>
          <a:endParaRPr lang="tr-TR" sz="4400" b="1" i="0" u="none" kern="1200" dirty="0"/>
        </a:p>
      </dsp:txBody>
      <dsp:txXfrm>
        <a:off x="3802048" y="1271951"/>
        <a:ext cx="1340894" cy="15407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E776D9-33FD-C742-A868-6E334D5AC720}">
      <dsp:nvSpPr>
        <dsp:cNvPr id="0" name=""/>
        <dsp:cNvSpPr/>
      </dsp:nvSpPr>
      <dsp:spPr>
        <a:xfrm>
          <a:off x="2602118" y="2269601"/>
          <a:ext cx="1904113" cy="190411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tr-TR" sz="2800" kern="1200"/>
            <a:t>AÇSHB</a:t>
          </a:r>
        </a:p>
      </dsp:txBody>
      <dsp:txXfrm>
        <a:off x="2880969" y="2548452"/>
        <a:ext cx="1346411" cy="1346411"/>
      </dsp:txXfrm>
    </dsp:sp>
    <dsp:sp modelId="{EAB08434-20D7-7546-9B69-9A9AAF8927C8}">
      <dsp:nvSpPr>
        <dsp:cNvPr id="0" name=""/>
        <dsp:cNvSpPr/>
      </dsp:nvSpPr>
      <dsp:spPr>
        <a:xfrm rot="13090857">
          <a:off x="1675852" y="1755586"/>
          <a:ext cx="1324727" cy="929581"/>
        </a:xfrm>
        <a:prstGeom prst="leftRightArrow">
          <a:avLst/>
        </a:prstGeom>
        <a:solidFill>
          <a:schemeClr val="accent1">
            <a:tint val="60000"/>
            <a:hueOff val="0"/>
            <a:satOff val="0"/>
            <a:lumOff val="0"/>
          </a:schemeClr>
        </a:solidFill>
        <a:ln>
          <a:noFill/>
        </a:ln>
        <a:effectLst/>
      </dsp:spPr>
      <dsp:style>
        <a:lnRef idx="0">
          <a:scrgbClr r="0" g="0" b="0"/>
        </a:lnRef>
        <a:fillRef idx="1">
          <a:scrgbClr r="0" g="0" b="0"/>
        </a:fillRef>
        <a:effectRef idx="0">
          <a:scrgbClr r="0" g="0" b="0"/>
        </a:effectRef>
        <a:fontRef idx="minor">
          <a:schemeClr val="lt1"/>
        </a:fontRef>
      </dsp:style>
    </dsp:sp>
    <dsp:sp modelId="{F114F48D-78DD-B44B-B0B3-FD71E849DFD6}">
      <dsp:nvSpPr>
        <dsp:cNvPr id="0" name=""/>
        <dsp:cNvSpPr/>
      </dsp:nvSpPr>
      <dsp:spPr>
        <a:xfrm>
          <a:off x="0" y="414396"/>
          <a:ext cx="1808908" cy="14471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rtl="0">
            <a:lnSpc>
              <a:spcPct val="90000"/>
            </a:lnSpc>
            <a:spcBef>
              <a:spcPct val="0"/>
            </a:spcBef>
            <a:spcAft>
              <a:spcPct val="35000"/>
            </a:spcAft>
          </a:pPr>
          <a:r>
            <a:rPr lang="tr-TR" sz="2400" kern="1200"/>
            <a:t>Adalet Bakanlığı</a:t>
          </a:r>
        </a:p>
      </dsp:txBody>
      <dsp:txXfrm>
        <a:off x="42385" y="456781"/>
        <a:ext cx="1724138" cy="1362356"/>
      </dsp:txXfrm>
    </dsp:sp>
    <dsp:sp modelId="{93CCAE0B-B421-C644-A798-9667C9D39E2A}">
      <dsp:nvSpPr>
        <dsp:cNvPr id="0" name=""/>
        <dsp:cNvSpPr/>
      </dsp:nvSpPr>
      <dsp:spPr>
        <a:xfrm rot="16287831">
          <a:off x="3018547" y="1422294"/>
          <a:ext cx="1182207" cy="929581"/>
        </a:xfrm>
        <a:prstGeom prst="leftRightArrow">
          <a:avLst/>
        </a:prstGeom>
        <a:solidFill>
          <a:srgbClr val="5B9BD5">
            <a:tint val="60000"/>
            <a:hueOff val="0"/>
            <a:satOff val="0"/>
            <a:lumOff val="0"/>
          </a:srgbClr>
        </a:solidFill>
        <a:ln>
          <a:noFill/>
        </a:ln>
        <a:effectLst/>
      </dsp:spPr>
      <dsp:style>
        <a:lnRef idx="0">
          <a:scrgbClr r="0" g="0" b="0"/>
        </a:lnRef>
        <a:fillRef idx="1">
          <a:scrgbClr r="0" g="0" b="0"/>
        </a:fillRef>
        <a:effectRef idx="0">
          <a:scrgbClr r="0" g="0" b="0"/>
        </a:effectRef>
        <a:fontRef idx="minor">
          <a:schemeClr val="lt1"/>
        </a:fontRef>
      </dsp:style>
    </dsp:sp>
    <dsp:sp modelId="{833E9D96-73E2-5F4D-93A2-8F01B184F5B7}">
      <dsp:nvSpPr>
        <dsp:cNvPr id="0" name=""/>
        <dsp:cNvSpPr/>
      </dsp:nvSpPr>
      <dsp:spPr>
        <a:xfrm>
          <a:off x="2713545" y="522"/>
          <a:ext cx="1808908" cy="14471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rtl="0">
            <a:lnSpc>
              <a:spcPct val="90000"/>
            </a:lnSpc>
            <a:spcBef>
              <a:spcPct val="0"/>
            </a:spcBef>
            <a:spcAft>
              <a:spcPct val="35000"/>
            </a:spcAft>
          </a:pPr>
          <a:r>
            <a:rPr lang="tr-TR" sz="2400" kern="1200"/>
            <a:t>İçişleri Bakanlığı</a:t>
          </a:r>
        </a:p>
        <a:p>
          <a:pPr lvl="0" algn="ctr" defTabSz="1066800" rtl="0">
            <a:lnSpc>
              <a:spcPct val="90000"/>
            </a:lnSpc>
            <a:spcBef>
              <a:spcPct val="0"/>
            </a:spcBef>
            <a:spcAft>
              <a:spcPct val="35000"/>
            </a:spcAft>
          </a:pPr>
          <a:r>
            <a:rPr lang="tr-TR" sz="2400" kern="1200"/>
            <a:t>EGM</a:t>
          </a:r>
        </a:p>
      </dsp:txBody>
      <dsp:txXfrm>
        <a:off x="2755930" y="42907"/>
        <a:ext cx="1724138" cy="1362356"/>
      </dsp:txXfrm>
    </dsp:sp>
    <dsp:sp modelId="{600B5D34-4F7A-0E45-B90B-3EABB42BB353}">
      <dsp:nvSpPr>
        <dsp:cNvPr id="0" name=""/>
        <dsp:cNvSpPr/>
      </dsp:nvSpPr>
      <dsp:spPr>
        <a:xfrm rot="19073504">
          <a:off x="4070639" y="1786477"/>
          <a:ext cx="1227359" cy="929581"/>
        </a:xfrm>
        <a:prstGeom prst="leftRigh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615D9A8-5151-B840-B5A6-78F6B609BCF5}">
      <dsp:nvSpPr>
        <dsp:cNvPr id="0" name=""/>
        <dsp:cNvSpPr/>
      </dsp:nvSpPr>
      <dsp:spPr>
        <a:xfrm>
          <a:off x="4985655" y="386804"/>
          <a:ext cx="1808908" cy="14471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tr-TR" sz="2400" kern="1200"/>
            <a:t>İçişleri Bakanlığı</a:t>
          </a:r>
        </a:p>
        <a:p>
          <a:pPr lvl="0" algn="ctr" defTabSz="1066800">
            <a:lnSpc>
              <a:spcPct val="90000"/>
            </a:lnSpc>
            <a:spcBef>
              <a:spcPct val="0"/>
            </a:spcBef>
            <a:spcAft>
              <a:spcPct val="35000"/>
            </a:spcAft>
          </a:pPr>
          <a:r>
            <a:rPr lang="tr-TR" sz="2400" kern="1200"/>
            <a:t>JGK</a:t>
          </a:r>
        </a:p>
      </dsp:txBody>
      <dsp:txXfrm>
        <a:off x="5028040" y="429189"/>
        <a:ext cx="1724138" cy="136235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484EA1-C03A-3A46-83D4-48E318FD30BC}">
      <dsp:nvSpPr>
        <dsp:cNvPr id="0" name=""/>
        <dsp:cNvSpPr/>
      </dsp:nvSpPr>
      <dsp:spPr>
        <a:xfrm>
          <a:off x="1800256" y="512649"/>
          <a:ext cx="3424742" cy="3424742"/>
        </a:xfrm>
        <a:prstGeom prst="blockArc">
          <a:avLst>
            <a:gd name="adj1" fmla="val 11880000"/>
            <a:gd name="adj2" fmla="val 16200000"/>
            <a:gd name="adj3" fmla="val 4636"/>
          </a:avLst>
        </a:pr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dsp:spPr>
      <dsp:style>
        <a:lnRef idx="0">
          <a:scrgbClr r="0" g="0" b="0"/>
        </a:lnRef>
        <a:fillRef idx="3">
          <a:scrgbClr r="0" g="0" b="0"/>
        </a:fillRef>
        <a:effectRef idx="2">
          <a:scrgbClr r="0" g="0" b="0"/>
        </a:effectRef>
        <a:fontRef idx="minor">
          <a:schemeClr val="lt1"/>
        </a:fontRef>
      </dsp:style>
    </dsp:sp>
    <dsp:sp modelId="{EEE56892-73BA-134F-8C21-BDC89E1D0F97}">
      <dsp:nvSpPr>
        <dsp:cNvPr id="0" name=""/>
        <dsp:cNvSpPr/>
      </dsp:nvSpPr>
      <dsp:spPr>
        <a:xfrm>
          <a:off x="1800256" y="512649"/>
          <a:ext cx="3424742" cy="3424742"/>
        </a:xfrm>
        <a:prstGeom prst="blockArc">
          <a:avLst>
            <a:gd name="adj1" fmla="val 7560000"/>
            <a:gd name="adj2" fmla="val 11880000"/>
            <a:gd name="adj3" fmla="val 4636"/>
          </a:avLst>
        </a:pr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dsp:spPr>
      <dsp:style>
        <a:lnRef idx="0">
          <a:scrgbClr r="0" g="0" b="0"/>
        </a:lnRef>
        <a:fillRef idx="3">
          <a:scrgbClr r="0" g="0" b="0"/>
        </a:fillRef>
        <a:effectRef idx="2">
          <a:scrgbClr r="0" g="0" b="0"/>
        </a:effectRef>
        <a:fontRef idx="minor">
          <a:schemeClr val="lt1"/>
        </a:fontRef>
      </dsp:style>
    </dsp:sp>
    <dsp:sp modelId="{1459B0C7-2FA5-1D41-8725-D61E0AC4E13F}">
      <dsp:nvSpPr>
        <dsp:cNvPr id="0" name=""/>
        <dsp:cNvSpPr/>
      </dsp:nvSpPr>
      <dsp:spPr>
        <a:xfrm>
          <a:off x="1800256" y="512649"/>
          <a:ext cx="3424742" cy="3424742"/>
        </a:xfrm>
        <a:prstGeom prst="blockArc">
          <a:avLst>
            <a:gd name="adj1" fmla="val 3240000"/>
            <a:gd name="adj2" fmla="val 7560000"/>
            <a:gd name="adj3" fmla="val 4636"/>
          </a:avLst>
        </a:pr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dsp:spPr>
      <dsp:style>
        <a:lnRef idx="0">
          <a:scrgbClr r="0" g="0" b="0"/>
        </a:lnRef>
        <a:fillRef idx="3">
          <a:scrgbClr r="0" g="0" b="0"/>
        </a:fillRef>
        <a:effectRef idx="2">
          <a:scrgbClr r="0" g="0" b="0"/>
        </a:effectRef>
        <a:fontRef idx="minor">
          <a:schemeClr val="lt1"/>
        </a:fontRef>
      </dsp:style>
    </dsp:sp>
    <dsp:sp modelId="{D1325732-C04B-D842-8024-2E1CB22D7A70}">
      <dsp:nvSpPr>
        <dsp:cNvPr id="0" name=""/>
        <dsp:cNvSpPr/>
      </dsp:nvSpPr>
      <dsp:spPr>
        <a:xfrm>
          <a:off x="1800256" y="512649"/>
          <a:ext cx="3424742" cy="3424742"/>
        </a:xfrm>
        <a:prstGeom prst="blockArc">
          <a:avLst>
            <a:gd name="adj1" fmla="val 20520000"/>
            <a:gd name="adj2" fmla="val 3240000"/>
            <a:gd name="adj3" fmla="val 4636"/>
          </a:avLst>
        </a:pr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dsp:spPr>
      <dsp:style>
        <a:lnRef idx="0">
          <a:scrgbClr r="0" g="0" b="0"/>
        </a:lnRef>
        <a:fillRef idx="3">
          <a:scrgbClr r="0" g="0" b="0"/>
        </a:fillRef>
        <a:effectRef idx="2">
          <a:scrgbClr r="0" g="0" b="0"/>
        </a:effectRef>
        <a:fontRef idx="minor">
          <a:schemeClr val="lt1"/>
        </a:fontRef>
      </dsp:style>
    </dsp:sp>
    <dsp:sp modelId="{C1FBBA30-5784-5046-A5B6-CAEF3CF4C738}">
      <dsp:nvSpPr>
        <dsp:cNvPr id="0" name=""/>
        <dsp:cNvSpPr/>
      </dsp:nvSpPr>
      <dsp:spPr>
        <a:xfrm>
          <a:off x="1800256" y="512649"/>
          <a:ext cx="3424742" cy="3424742"/>
        </a:xfrm>
        <a:prstGeom prst="blockArc">
          <a:avLst>
            <a:gd name="adj1" fmla="val 16200000"/>
            <a:gd name="adj2" fmla="val 20520000"/>
            <a:gd name="adj3" fmla="val 4636"/>
          </a:avLst>
        </a:pr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dsp:spPr>
      <dsp:style>
        <a:lnRef idx="0">
          <a:scrgbClr r="0" g="0" b="0"/>
        </a:lnRef>
        <a:fillRef idx="3">
          <a:scrgbClr r="0" g="0" b="0"/>
        </a:fillRef>
        <a:effectRef idx="2">
          <a:scrgbClr r="0" g="0" b="0"/>
        </a:effectRef>
        <a:fontRef idx="minor">
          <a:schemeClr val="lt1"/>
        </a:fontRef>
      </dsp:style>
    </dsp:sp>
    <dsp:sp modelId="{BB8F7A1F-3B74-6540-8E1C-6EF452B811A0}">
      <dsp:nvSpPr>
        <dsp:cNvPr id="0" name=""/>
        <dsp:cNvSpPr/>
      </dsp:nvSpPr>
      <dsp:spPr>
        <a:xfrm>
          <a:off x="2725100" y="1437493"/>
          <a:ext cx="1575053" cy="1575053"/>
        </a:xfrm>
        <a:prstGeom prst="ellipse">
          <a:avLst/>
        </a:prstGeom>
        <a:gradFill rotWithShape="0">
          <a:gsLst>
            <a:gs pos="2000">
              <a:srgbClr val="EF433B"/>
            </a:gs>
            <a:gs pos="100000">
              <a:srgbClr val="C00000"/>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b="1" kern="1200" dirty="0">
              <a:latin typeface="Garamond" panose="02020404030301010803" pitchFamily="18" charset="0"/>
              <a:cs typeface="Times New Roman" panose="02020603050405020304" pitchFamily="18" charset="0"/>
            </a:rPr>
            <a:t>Kadına Yönelik Şiddetle Mücadele</a:t>
          </a:r>
        </a:p>
      </dsp:txBody>
      <dsp:txXfrm>
        <a:off x="2955761" y="1668154"/>
        <a:ext cx="1113731" cy="1113731"/>
      </dsp:txXfrm>
    </dsp:sp>
    <dsp:sp modelId="{99E71A8B-C0CE-F244-9BB6-3103D07B441F}">
      <dsp:nvSpPr>
        <dsp:cNvPr id="0" name=""/>
        <dsp:cNvSpPr/>
      </dsp:nvSpPr>
      <dsp:spPr>
        <a:xfrm>
          <a:off x="2904384" y="1071"/>
          <a:ext cx="1216484" cy="1102537"/>
        </a:xfrm>
        <a:prstGeom prst="ellipse">
          <a:avLst/>
        </a:prstGeom>
        <a:gradFill rotWithShape="0">
          <a:gsLst>
            <a:gs pos="0">
              <a:srgbClr val="EF433B"/>
            </a:gs>
            <a:gs pos="100000">
              <a:srgbClr val="C00000"/>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b="1" kern="1200" dirty="0">
              <a:latin typeface="Garamond" panose="02020404030301010803" pitchFamily="18" charset="0"/>
              <a:cs typeface="Times New Roman" panose="02020603050405020304" pitchFamily="18" charset="0"/>
            </a:rPr>
            <a:t>56.000</a:t>
          </a:r>
        </a:p>
        <a:p>
          <a:pPr lvl="0" algn="ctr" defTabSz="711200">
            <a:lnSpc>
              <a:spcPct val="90000"/>
            </a:lnSpc>
            <a:spcBef>
              <a:spcPct val="0"/>
            </a:spcBef>
            <a:spcAft>
              <a:spcPct val="35000"/>
            </a:spcAft>
          </a:pPr>
          <a:r>
            <a:rPr lang="tr-TR" sz="1600" b="1" kern="1200" dirty="0">
              <a:latin typeface="Garamond" panose="02020404030301010803" pitchFamily="18" charset="0"/>
              <a:cs typeface="Times New Roman" panose="02020603050405020304" pitchFamily="18" charset="0"/>
            </a:rPr>
            <a:t>Kamu Görevlisi</a:t>
          </a:r>
        </a:p>
      </dsp:txBody>
      <dsp:txXfrm>
        <a:off x="3082534" y="162534"/>
        <a:ext cx="860184" cy="779611"/>
      </dsp:txXfrm>
    </dsp:sp>
    <dsp:sp modelId="{AC1FA2B8-5B53-7E4A-BF46-C03FD4F0C926}">
      <dsp:nvSpPr>
        <dsp:cNvPr id="0" name=""/>
        <dsp:cNvSpPr/>
      </dsp:nvSpPr>
      <dsp:spPr>
        <a:xfrm>
          <a:off x="4552171" y="1156864"/>
          <a:ext cx="1102537" cy="1102537"/>
        </a:xfrm>
        <a:prstGeom prst="ellipse">
          <a:avLst/>
        </a:prstGeom>
        <a:gradFill rotWithShape="0">
          <a:gsLst>
            <a:gs pos="0">
              <a:srgbClr val="EF433B"/>
            </a:gs>
            <a:gs pos="100000">
              <a:srgbClr val="C00000"/>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b="1" kern="1200" dirty="0" smtClean="0">
              <a:latin typeface="Garamond" panose="02020404030301010803" pitchFamily="18" charset="0"/>
              <a:cs typeface="Times New Roman" panose="02020603050405020304" pitchFamily="18" charset="0"/>
            </a:rPr>
            <a:t>278.000</a:t>
          </a:r>
          <a:endParaRPr lang="tr-TR" sz="1600" b="1" kern="1200" dirty="0">
            <a:latin typeface="Garamond" panose="02020404030301010803" pitchFamily="18" charset="0"/>
            <a:cs typeface="Times New Roman" panose="02020603050405020304" pitchFamily="18" charset="0"/>
          </a:endParaRPr>
        </a:p>
        <a:p>
          <a:pPr lvl="0" algn="ctr" defTabSz="711200">
            <a:lnSpc>
              <a:spcPct val="90000"/>
            </a:lnSpc>
            <a:spcBef>
              <a:spcPct val="0"/>
            </a:spcBef>
            <a:spcAft>
              <a:spcPct val="35000"/>
            </a:spcAft>
          </a:pPr>
          <a:r>
            <a:rPr lang="tr-TR" sz="1400" b="1" kern="1200" dirty="0">
              <a:latin typeface="Garamond" panose="02020404030301010803" pitchFamily="18" charset="0"/>
              <a:cs typeface="Times New Roman" panose="02020603050405020304" pitchFamily="18" charset="0"/>
            </a:rPr>
            <a:t>Kolluk Görevlisi</a:t>
          </a:r>
          <a:endParaRPr lang="tr-TR" sz="1600" b="1" kern="1200" dirty="0">
            <a:latin typeface="Garamond" panose="02020404030301010803" pitchFamily="18" charset="0"/>
            <a:cs typeface="Times New Roman" panose="02020603050405020304" pitchFamily="18" charset="0"/>
          </a:endParaRPr>
        </a:p>
      </dsp:txBody>
      <dsp:txXfrm>
        <a:off x="4713634" y="1318327"/>
        <a:ext cx="779611" cy="779611"/>
      </dsp:txXfrm>
    </dsp:sp>
    <dsp:sp modelId="{40103C03-14CD-2A4B-9944-9CC4985919B1}">
      <dsp:nvSpPr>
        <dsp:cNvPr id="0" name=""/>
        <dsp:cNvSpPr/>
      </dsp:nvSpPr>
      <dsp:spPr>
        <a:xfrm>
          <a:off x="3917004" y="3026977"/>
          <a:ext cx="1157598" cy="1102537"/>
        </a:xfrm>
        <a:prstGeom prst="ellipse">
          <a:avLst/>
        </a:prstGeom>
        <a:gradFill rotWithShape="0">
          <a:gsLst>
            <a:gs pos="0">
              <a:srgbClr val="EF433B"/>
            </a:gs>
            <a:gs pos="100000">
              <a:srgbClr val="C00000"/>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b="1" kern="1200" dirty="0" smtClean="0">
              <a:latin typeface="Garamond" panose="02020404030301010803" pitchFamily="18" charset="0"/>
              <a:cs typeface="Times New Roman" panose="02020603050405020304" pitchFamily="18" charset="0"/>
            </a:rPr>
            <a:t>100.080</a:t>
          </a:r>
          <a:endParaRPr lang="tr-TR" sz="1600" b="1" kern="1200" dirty="0">
            <a:latin typeface="Garamond" panose="02020404030301010803" pitchFamily="18" charset="0"/>
            <a:cs typeface="Times New Roman" panose="02020603050405020304" pitchFamily="18" charset="0"/>
          </a:endParaRPr>
        </a:p>
        <a:p>
          <a:pPr lvl="0" algn="ctr" defTabSz="711200">
            <a:lnSpc>
              <a:spcPct val="90000"/>
            </a:lnSpc>
            <a:spcBef>
              <a:spcPct val="0"/>
            </a:spcBef>
            <a:spcAft>
              <a:spcPct val="35000"/>
            </a:spcAft>
          </a:pPr>
          <a:r>
            <a:rPr lang="tr-TR" sz="1600" b="1" kern="1200" dirty="0">
              <a:latin typeface="Garamond" panose="02020404030301010803" pitchFamily="18" charset="0"/>
              <a:cs typeface="Times New Roman" panose="02020603050405020304" pitchFamily="18" charset="0"/>
            </a:rPr>
            <a:t>Din Görevlisi</a:t>
          </a:r>
        </a:p>
      </dsp:txBody>
      <dsp:txXfrm>
        <a:off x="4086530" y="3188440"/>
        <a:ext cx="818546" cy="779611"/>
      </dsp:txXfrm>
    </dsp:sp>
    <dsp:sp modelId="{A9645DD7-181A-7849-ADB5-939CCEF4CE91}">
      <dsp:nvSpPr>
        <dsp:cNvPr id="0" name=""/>
        <dsp:cNvSpPr/>
      </dsp:nvSpPr>
      <dsp:spPr>
        <a:xfrm>
          <a:off x="1978181" y="3026977"/>
          <a:ext cx="1102537" cy="1102537"/>
        </a:xfrm>
        <a:prstGeom prst="ellipse">
          <a:avLst/>
        </a:prstGeom>
        <a:gradFill rotWithShape="0">
          <a:gsLst>
            <a:gs pos="0">
              <a:srgbClr val="EF433B"/>
            </a:gs>
            <a:gs pos="100000">
              <a:srgbClr val="C00000"/>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b="1" kern="1200" dirty="0">
              <a:latin typeface="Garamond" panose="02020404030301010803" pitchFamily="18" charset="0"/>
              <a:cs typeface="Times New Roman" panose="02020603050405020304" pitchFamily="18" charset="0"/>
            </a:rPr>
            <a:t> </a:t>
          </a:r>
          <a:r>
            <a:rPr lang="tr-TR" sz="1400" b="1" kern="1200" dirty="0" smtClean="0">
              <a:latin typeface="Garamond" panose="02020404030301010803" pitchFamily="18" charset="0"/>
              <a:cs typeface="Times New Roman" panose="02020603050405020304" pitchFamily="18" charset="0"/>
            </a:rPr>
            <a:t>158.000</a:t>
          </a:r>
          <a:endParaRPr lang="tr-TR" sz="1400" b="1" kern="1200" dirty="0">
            <a:latin typeface="Garamond" panose="02020404030301010803" pitchFamily="18" charset="0"/>
            <a:cs typeface="Times New Roman" panose="02020603050405020304" pitchFamily="18" charset="0"/>
          </a:endParaRPr>
        </a:p>
        <a:p>
          <a:pPr lvl="0" algn="ctr" defTabSz="622300">
            <a:lnSpc>
              <a:spcPct val="90000"/>
            </a:lnSpc>
            <a:spcBef>
              <a:spcPct val="0"/>
            </a:spcBef>
            <a:spcAft>
              <a:spcPct val="35000"/>
            </a:spcAft>
          </a:pPr>
          <a:r>
            <a:rPr lang="tr-TR" sz="1400" b="1" kern="1200" dirty="0">
              <a:latin typeface="Garamond" panose="02020404030301010803" pitchFamily="18" charset="0"/>
              <a:cs typeface="Times New Roman" panose="02020603050405020304" pitchFamily="18" charset="0"/>
            </a:rPr>
            <a:t>Sağlık Personeli</a:t>
          </a:r>
        </a:p>
      </dsp:txBody>
      <dsp:txXfrm>
        <a:off x="2139644" y="3188440"/>
        <a:ext cx="779611" cy="779611"/>
      </dsp:txXfrm>
    </dsp:sp>
    <dsp:sp modelId="{37AD0AAE-595D-0F46-844E-41AC7855C93E}">
      <dsp:nvSpPr>
        <dsp:cNvPr id="0" name=""/>
        <dsp:cNvSpPr/>
      </dsp:nvSpPr>
      <dsp:spPr>
        <a:xfrm>
          <a:off x="1327347" y="1156864"/>
          <a:ext cx="1188932" cy="1102537"/>
        </a:xfrm>
        <a:prstGeom prst="ellipse">
          <a:avLst/>
        </a:prstGeom>
        <a:gradFill rotWithShape="0">
          <a:gsLst>
            <a:gs pos="0">
              <a:srgbClr val="EF433B"/>
            </a:gs>
            <a:gs pos="100000">
              <a:srgbClr val="C00000"/>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b="1" kern="1200" dirty="0">
              <a:latin typeface="Garamond" panose="02020404030301010803" pitchFamily="18" charset="0"/>
              <a:cs typeface="Times New Roman" panose="02020603050405020304" pitchFamily="18" charset="0"/>
            </a:rPr>
            <a:t>1.353.943</a:t>
          </a:r>
        </a:p>
        <a:p>
          <a:pPr lvl="0" algn="ctr" defTabSz="711200">
            <a:lnSpc>
              <a:spcPct val="90000"/>
            </a:lnSpc>
            <a:spcBef>
              <a:spcPct val="0"/>
            </a:spcBef>
            <a:spcAft>
              <a:spcPct val="35000"/>
            </a:spcAft>
          </a:pPr>
          <a:r>
            <a:rPr lang="tr-TR" sz="1600" b="1" kern="1200" dirty="0">
              <a:latin typeface="Garamond" panose="02020404030301010803" pitchFamily="18" charset="0"/>
              <a:cs typeface="Times New Roman" panose="02020603050405020304" pitchFamily="18" charset="0"/>
            </a:rPr>
            <a:t>Er-Erbaş</a:t>
          </a:r>
        </a:p>
      </dsp:txBody>
      <dsp:txXfrm>
        <a:off x="1501462" y="1318327"/>
        <a:ext cx="840702" cy="77961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DDD462-BBEB-BC48-9630-861545A66452}">
      <dsp:nvSpPr>
        <dsp:cNvPr id="0" name=""/>
        <dsp:cNvSpPr/>
      </dsp:nvSpPr>
      <dsp:spPr>
        <a:xfrm>
          <a:off x="2989613" y="2785975"/>
          <a:ext cx="2517716" cy="227625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tr-TR" sz="2800" b="1" kern="1200" dirty="0" smtClean="0"/>
            <a:t>ŞİDDETE SIFIR TOLERANS</a:t>
          </a:r>
          <a:endParaRPr lang="tr-TR" sz="2800" b="1" kern="1200" dirty="0"/>
        </a:p>
      </dsp:txBody>
      <dsp:txXfrm>
        <a:off x="3358324" y="3119324"/>
        <a:ext cx="1780294" cy="1609553"/>
      </dsp:txXfrm>
    </dsp:sp>
    <dsp:sp modelId="{5B20E481-E5CE-C047-9560-8FA38F453082}">
      <dsp:nvSpPr>
        <dsp:cNvPr id="0" name=""/>
        <dsp:cNvSpPr/>
      </dsp:nvSpPr>
      <dsp:spPr>
        <a:xfrm rot="10814940">
          <a:off x="797536" y="3589239"/>
          <a:ext cx="2071536" cy="648731"/>
        </a:xfrm>
        <a:prstGeom prst="lef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9CEF4B0-1ED3-E740-A2AF-19E007712085}">
      <dsp:nvSpPr>
        <dsp:cNvPr id="0" name=""/>
        <dsp:cNvSpPr/>
      </dsp:nvSpPr>
      <dsp:spPr>
        <a:xfrm>
          <a:off x="-237431" y="3271753"/>
          <a:ext cx="2069954" cy="127470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rtl="0">
            <a:lnSpc>
              <a:spcPct val="90000"/>
            </a:lnSpc>
            <a:spcBef>
              <a:spcPct val="0"/>
            </a:spcBef>
            <a:spcAft>
              <a:spcPct val="35000"/>
            </a:spcAft>
          </a:pPr>
          <a:r>
            <a:rPr lang="tr-TR" sz="1600" b="0" i="1" kern="1200" dirty="0" smtClean="0"/>
            <a:t>Mevzuat ve Eylem Planlarının etkin uygulanması</a:t>
          </a:r>
          <a:endParaRPr lang="tr-TR" sz="1600" b="0" kern="1200" dirty="0"/>
        </a:p>
      </dsp:txBody>
      <dsp:txXfrm>
        <a:off x="-200096" y="3309088"/>
        <a:ext cx="1995284" cy="1200030"/>
      </dsp:txXfrm>
    </dsp:sp>
    <dsp:sp modelId="{104C5965-F829-744B-A3A2-2D2BF36F8DDF}">
      <dsp:nvSpPr>
        <dsp:cNvPr id="0" name=""/>
        <dsp:cNvSpPr/>
      </dsp:nvSpPr>
      <dsp:spPr>
        <a:xfrm rot="12635640">
          <a:off x="936404" y="2322411"/>
          <a:ext cx="2303429" cy="648731"/>
        </a:xfrm>
        <a:prstGeom prst="lef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AE3CB61-D3E6-AC40-8C4C-7F2AD62E4365}">
      <dsp:nvSpPr>
        <dsp:cNvPr id="0" name=""/>
        <dsp:cNvSpPr/>
      </dsp:nvSpPr>
      <dsp:spPr>
        <a:xfrm>
          <a:off x="61750" y="1423260"/>
          <a:ext cx="2069954" cy="127470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rtl="0">
            <a:lnSpc>
              <a:spcPct val="90000"/>
            </a:lnSpc>
            <a:spcBef>
              <a:spcPct val="0"/>
            </a:spcBef>
            <a:spcAft>
              <a:spcPct val="35000"/>
            </a:spcAft>
          </a:pPr>
          <a:r>
            <a:rPr lang="tr-TR" sz="1600" b="0" i="1" kern="1200" smtClean="0"/>
            <a:t>Uzmanlaşmış hizmet birimlerinin oluşturulması ve yaygınlaştırılması</a:t>
          </a:r>
          <a:endParaRPr lang="tr-TR" sz="1600" b="0" kern="1200" dirty="0"/>
        </a:p>
      </dsp:txBody>
      <dsp:txXfrm>
        <a:off x="99085" y="1460595"/>
        <a:ext cx="1995284" cy="1200030"/>
      </dsp:txXfrm>
    </dsp:sp>
    <dsp:sp modelId="{C8E4998F-7DC7-42ED-B679-676F7E030E03}">
      <dsp:nvSpPr>
        <dsp:cNvPr id="0" name=""/>
        <dsp:cNvSpPr/>
      </dsp:nvSpPr>
      <dsp:spPr>
        <a:xfrm rot="14803920">
          <a:off x="2146024" y="1367242"/>
          <a:ext cx="2284922" cy="648731"/>
        </a:xfrm>
        <a:prstGeom prst="lef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4D7CA53-B0AB-4638-B9AA-5E55DD0F8330}">
      <dsp:nvSpPr>
        <dsp:cNvPr id="0" name=""/>
        <dsp:cNvSpPr/>
      </dsp:nvSpPr>
      <dsp:spPr>
        <a:xfrm>
          <a:off x="1802199" y="4715"/>
          <a:ext cx="2069954" cy="127470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rtl="0">
            <a:lnSpc>
              <a:spcPct val="90000"/>
            </a:lnSpc>
            <a:spcBef>
              <a:spcPct val="0"/>
            </a:spcBef>
            <a:spcAft>
              <a:spcPct val="35000"/>
            </a:spcAft>
          </a:pPr>
          <a:r>
            <a:rPr lang="tr-TR" sz="1500" b="0" kern="1200" dirty="0" smtClean="0"/>
            <a:t>Kamu görevlileri ve Vatandaşlara yönelik eğitim ve farkındalık çalışmaları</a:t>
          </a:r>
          <a:endParaRPr lang="tr-TR" sz="1500" b="0" kern="1200" dirty="0"/>
        </a:p>
      </dsp:txBody>
      <dsp:txXfrm>
        <a:off x="1839534" y="42050"/>
        <a:ext cx="1995284" cy="1200030"/>
      </dsp:txXfrm>
    </dsp:sp>
    <dsp:sp modelId="{E5B9A055-B09F-45B4-BA67-4DD070834332}">
      <dsp:nvSpPr>
        <dsp:cNvPr id="0" name=""/>
        <dsp:cNvSpPr/>
      </dsp:nvSpPr>
      <dsp:spPr>
        <a:xfrm rot="17272185">
          <a:off x="3884642" y="1349695"/>
          <a:ext cx="2178521" cy="648731"/>
        </a:xfrm>
        <a:prstGeom prst="lef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B158E17-1FE4-4FBC-A36E-22FBD0B75A75}">
      <dsp:nvSpPr>
        <dsp:cNvPr id="0" name=""/>
        <dsp:cNvSpPr/>
      </dsp:nvSpPr>
      <dsp:spPr>
        <a:xfrm>
          <a:off x="4273170" y="0"/>
          <a:ext cx="2069954" cy="127470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rtl="0">
            <a:lnSpc>
              <a:spcPct val="90000"/>
            </a:lnSpc>
            <a:spcBef>
              <a:spcPct val="0"/>
            </a:spcBef>
            <a:spcAft>
              <a:spcPct val="35000"/>
            </a:spcAft>
          </a:pPr>
          <a:r>
            <a:rPr lang="tr-TR" sz="1500" b="0" kern="1200" dirty="0" smtClean="0"/>
            <a:t>Risk odaklı ve Vaka bazlı çalışma esasının yerleştirilmesi</a:t>
          </a:r>
          <a:endParaRPr lang="tr-TR" sz="1500" b="0" kern="1200" dirty="0"/>
        </a:p>
      </dsp:txBody>
      <dsp:txXfrm>
        <a:off x="4310505" y="37335"/>
        <a:ext cx="1995284" cy="1200030"/>
      </dsp:txXfrm>
    </dsp:sp>
    <dsp:sp modelId="{C508E3C3-8E71-42E3-9878-8729F1FBE19C}">
      <dsp:nvSpPr>
        <dsp:cNvPr id="0" name=""/>
        <dsp:cNvSpPr/>
      </dsp:nvSpPr>
      <dsp:spPr>
        <a:xfrm rot="19664028">
          <a:off x="5215321" y="2253516"/>
          <a:ext cx="2330883" cy="648731"/>
        </a:xfrm>
        <a:prstGeom prst="lef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EAA3E96C-2399-4EE5-84D6-F081BF529F81}">
      <dsp:nvSpPr>
        <dsp:cNvPr id="0" name=""/>
        <dsp:cNvSpPr/>
      </dsp:nvSpPr>
      <dsp:spPr>
        <a:xfrm>
          <a:off x="6331256" y="1318357"/>
          <a:ext cx="2069954" cy="127470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rtl="0">
            <a:lnSpc>
              <a:spcPct val="90000"/>
            </a:lnSpc>
            <a:spcBef>
              <a:spcPct val="0"/>
            </a:spcBef>
            <a:spcAft>
              <a:spcPct val="35000"/>
            </a:spcAft>
          </a:pPr>
          <a:r>
            <a:rPr lang="tr-TR" sz="1500" b="0" kern="1200" dirty="0" smtClean="0"/>
            <a:t>Şiddet mağduruna yönelik danışmanlık ve destek hizmetlerinin güçlendirmesi</a:t>
          </a:r>
          <a:endParaRPr lang="tr-TR" sz="1500" b="0" kern="1200" dirty="0"/>
        </a:p>
      </dsp:txBody>
      <dsp:txXfrm>
        <a:off x="6368591" y="1355692"/>
        <a:ext cx="1995284" cy="1200030"/>
      </dsp:txXfrm>
    </dsp:sp>
    <dsp:sp modelId="{9A19AC1E-EA81-4BCE-8A21-0DA1B1E45A37}">
      <dsp:nvSpPr>
        <dsp:cNvPr id="0" name=""/>
        <dsp:cNvSpPr/>
      </dsp:nvSpPr>
      <dsp:spPr>
        <a:xfrm rot="21584898">
          <a:off x="5625615" y="3589220"/>
          <a:ext cx="2032796" cy="648731"/>
        </a:xfrm>
        <a:prstGeom prst="lef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A90C1FF-864C-4961-818E-002275A6CE55}">
      <dsp:nvSpPr>
        <dsp:cNvPr id="0" name=""/>
        <dsp:cNvSpPr/>
      </dsp:nvSpPr>
      <dsp:spPr>
        <a:xfrm>
          <a:off x="6623424" y="3271771"/>
          <a:ext cx="2069954" cy="127470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rtl="0">
            <a:lnSpc>
              <a:spcPct val="90000"/>
            </a:lnSpc>
            <a:spcBef>
              <a:spcPct val="0"/>
            </a:spcBef>
            <a:spcAft>
              <a:spcPct val="35000"/>
            </a:spcAft>
          </a:pPr>
          <a:r>
            <a:rPr lang="tr-TR" sz="1500" b="0" kern="1200" dirty="0" smtClean="0"/>
            <a:t>Şiddet uygulayana yönelik </a:t>
          </a:r>
          <a:r>
            <a:rPr lang="tr-TR" sz="1500" b="0" kern="1200" dirty="0" err="1" smtClean="0"/>
            <a:t>psiko</a:t>
          </a:r>
          <a:r>
            <a:rPr lang="tr-TR" sz="1500" b="0" kern="1200" dirty="0" smtClean="0"/>
            <a:t>-sosyal destek hizmetlerinin yaygınlaştırılması</a:t>
          </a:r>
          <a:endParaRPr lang="tr-TR" sz="1500" b="0" kern="1200" dirty="0"/>
        </a:p>
      </dsp:txBody>
      <dsp:txXfrm>
        <a:off x="6660759" y="3309106"/>
        <a:ext cx="1995284" cy="120003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7834AF-457A-482D-A859-38A56BD02D4C}" type="datetimeFigureOut">
              <a:rPr lang="tr-TR" smtClean="0"/>
              <a:t>24.11.2020</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B3C15C-C27C-4FF5-B429-995D138FC104}" type="slidenum">
              <a:rPr lang="tr-TR" smtClean="0"/>
              <a:t>‹#›</a:t>
            </a:fld>
            <a:endParaRPr lang="tr-TR"/>
          </a:p>
        </p:txBody>
      </p:sp>
    </p:spTree>
    <p:extLst>
      <p:ext uri="{BB962C8B-B14F-4D97-AF65-F5344CB8AC3E}">
        <p14:creationId xmlns:p14="http://schemas.microsoft.com/office/powerpoint/2010/main" val="1844645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dirty="0">
                <a:latin typeface="Garamond" panose="02020404030301010803" pitchFamily="18" charset="0"/>
                <a:cs typeface="Times New Roman" panose="02020603050405020304" pitchFamily="18" charset="0"/>
              </a:rPr>
              <a:t>***Bu bölüme giren notlar,</a:t>
            </a:r>
            <a:r>
              <a:rPr lang="tr-TR" sz="1200" b="0" baseline="0" dirty="0">
                <a:latin typeface="Garamond" panose="02020404030301010803" pitchFamily="18" charset="0"/>
                <a:cs typeface="Times New Roman" panose="02020603050405020304" pitchFamily="18" charset="0"/>
              </a:rPr>
              <a:t> </a:t>
            </a:r>
            <a:r>
              <a:rPr lang="tr-TR" sz="1200" b="0" baseline="0" dirty="0" err="1">
                <a:latin typeface="Garamond" panose="02020404030301010803" pitchFamily="18" charset="0"/>
                <a:cs typeface="Times New Roman" panose="02020603050405020304" pitchFamily="18" charset="0"/>
              </a:rPr>
              <a:t>Garamond</a:t>
            </a:r>
            <a:r>
              <a:rPr lang="tr-TR" sz="1200" b="0" baseline="0" dirty="0">
                <a:latin typeface="Garamond" panose="02020404030301010803" pitchFamily="18" charset="0"/>
                <a:cs typeface="Times New Roman" panose="02020603050405020304" pitchFamily="18" charset="0"/>
              </a:rPr>
              <a:t> 12 </a:t>
            </a:r>
            <a:r>
              <a:rPr lang="tr-TR" sz="1200" b="0" baseline="0" dirty="0" err="1">
                <a:latin typeface="Garamond" panose="02020404030301010803" pitchFamily="18" charset="0"/>
                <a:cs typeface="Times New Roman" panose="02020603050405020304" pitchFamily="18" charset="0"/>
              </a:rPr>
              <a:t>pt</a:t>
            </a:r>
            <a:r>
              <a:rPr lang="tr-TR" sz="1200" b="0" baseline="0" dirty="0">
                <a:latin typeface="Garamond" panose="02020404030301010803" pitchFamily="18" charset="0"/>
                <a:cs typeface="Times New Roman" panose="02020603050405020304" pitchFamily="18" charset="0"/>
              </a:rPr>
              <a:t> olarak yazılır.***</a:t>
            </a:r>
            <a:endParaRPr lang="tr-TR" sz="1200" b="0" dirty="0">
              <a:latin typeface="Garamond" panose="02020404030301010803"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7B3C15C-C27C-4FF5-B429-995D138FC104}" type="slidenum">
              <a:rPr lang="tr-TR" smtClean="0"/>
              <a:t>1</a:t>
            </a:fld>
            <a:endParaRPr lang="tr-TR"/>
          </a:p>
        </p:txBody>
      </p:sp>
    </p:spTree>
    <p:extLst>
      <p:ext uri="{BB962C8B-B14F-4D97-AF65-F5344CB8AC3E}">
        <p14:creationId xmlns:p14="http://schemas.microsoft.com/office/powerpoint/2010/main" val="2659589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1373188" y="228600"/>
            <a:ext cx="4111625" cy="3084513"/>
          </a:xfrm>
        </p:spPr>
      </p:sp>
      <p:sp>
        <p:nvSpPr>
          <p:cNvPr id="3" name="Not Yer Tutucusu 2"/>
          <p:cNvSpPr>
            <a:spLocks noGrp="1"/>
          </p:cNvSpPr>
          <p:nvPr>
            <p:ph type="body" idx="1"/>
          </p:nvPr>
        </p:nvSpPr>
        <p:spPr/>
        <p:txBody>
          <a:bodyPr/>
          <a:lstStyle/>
          <a:p>
            <a:pPr marL="170438" indent="-170438" algn="just">
              <a:buFont typeface="Arial" panose="020B0604020202020204" pitchFamily="34" charset="0"/>
              <a:buChar char="•"/>
            </a:pPr>
            <a:endParaRPr lang="tr-TR" dirty="0"/>
          </a:p>
        </p:txBody>
      </p:sp>
    </p:spTree>
    <p:extLst>
      <p:ext uri="{BB962C8B-B14F-4D97-AF65-F5344CB8AC3E}">
        <p14:creationId xmlns:p14="http://schemas.microsoft.com/office/powerpoint/2010/main" val="1165111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1373188" y="228600"/>
            <a:ext cx="4111625" cy="3084513"/>
          </a:xfrm>
        </p:spPr>
      </p:sp>
      <p:sp>
        <p:nvSpPr>
          <p:cNvPr id="3" name="Not Yer Tutucusu 2"/>
          <p:cNvSpPr>
            <a:spLocks noGrp="1"/>
          </p:cNvSpPr>
          <p:nvPr>
            <p:ph type="body" idx="1"/>
          </p:nvPr>
        </p:nvSpPr>
        <p:spPr/>
        <p:txBody>
          <a:bodyPr/>
          <a:lstStyle/>
          <a:p>
            <a:pPr marL="284064" indent="-284064" algn="just">
              <a:buFont typeface="Arial" panose="020B0604020202020204" pitchFamily="34" charset="0"/>
              <a:buChar char="•"/>
            </a:pPr>
            <a:endParaRPr lang="tr-TR" dirty="0"/>
          </a:p>
        </p:txBody>
      </p:sp>
    </p:spTree>
    <p:extLst>
      <p:ext uri="{BB962C8B-B14F-4D97-AF65-F5344CB8AC3E}">
        <p14:creationId xmlns:p14="http://schemas.microsoft.com/office/powerpoint/2010/main" val="4136959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284064" indent="-284064" algn="just">
              <a:buFont typeface="Arial" panose="020B0604020202020204" pitchFamily="34" charset="0"/>
              <a:buChar char="•"/>
            </a:pPr>
            <a:endParaRPr lang="tr-TR" dirty="0"/>
          </a:p>
        </p:txBody>
      </p:sp>
    </p:spTree>
    <p:extLst>
      <p:ext uri="{BB962C8B-B14F-4D97-AF65-F5344CB8AC3E}">
        <p14:creationId xmlns:p14="http://schemas.microsoft.com/office/powerpoint/2010/main" val="779301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1373188" y="230188"/>
            <a:ext cx="4111625" cy="3084512"/>
          </a:xfrm>
        </p:spPr>
      </p:sp>
      <p:sp>
        <p:nvSpPr>
          <p:cNvPr id="3" name="Not Yer Tutucusu 2"/>
          <p:cNvSpPr>
            <a:spLocks noGrp="1"/>
          </p:cNvSpPr>
          <p:nvPr>
            <p:ph type="body" idx="1"/>
          </p:nvPr>
        </p:nvSpPr>
        <p:spPr/>
        <p:txBody>
          <a:bodyPr/>
          <a:lstStyle/>
          <a:p>
            <a:pPr marL="285750" indent="-285750" algn="just">
              <a:buFont typeface="Arial" panose="020B0604020202020204" pitchFamily="34" charset="0"/>
              <a:buChar char="•"/>
            </a:pPr>
            <a:endParaRPr lang="tr-TR" sz="1600"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5"/>
          </p:nvPr>
        </p:nvSpPr>
        <p:spPr/>
        <p:txBody>
          <a:bodyPr/>
          <a:lstStyle/>
          <a:p>
            <a:fld id="{B2FD2583-5711-42E2-AE74-0299D6FA7797}" type="slidenum">
              <a:rPr lang="tr-TR" smtClean="0"/>
              <a:pPr/>
              <a:t>20</a:t>
            </a:fld>
            <a:endParaRPr lang="tr-TR"/>
          </a:p>
        </p:txBody>
      </p:sp>
    </p:spTree>
    <p:extLst>
      <p:ext uri="{BB962C8B-B14F-4D97-AF65-F5344CB8AC3E}">
        <p14:creationId xmlns:p14="http://schemas.microsoft.com/office/powerpoint/2010/main" val="29562203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969EDD1-BEB0-45EF-AB11-865C28392288}" type="slidenum">
              <a:rPr lang="tr-TR" smtClean="0"/>
              <a:t>21</a:t>
            </a:fld>
            <a:endParaRPr lang="tr-TR"/>
          </a:p>
        </p:txBody>
      </p:sp>
    </p:spTree>
    <p:extLst>
      <p:ext uri="{BB962C8B-B14F-4D97-AF65-F5344CB8AC3E}">
        <p14:creationId xmlns:p14="http://schemas.microsoft.com/office/powerpoint/2010/main" val="21986477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373188" y="228600"/>
            <a:ext cx="4111625" cy="3084513"/>
          </a:xfrm>
        </p:spPr>
      </p:sp>
      <p:sp>
        <p:nvSpPr>
          <p:cNvPr id="3" name="Not Yer Tutucusu 2"/>
          <p:cNvSpPr>
            <a:spLocks noGrp="1"/>
          </p:cNvSpPr>
          <p:nvPr>
            <p:ph type="body" idx="1"/>
          </p:nvPr>
        </p:nvSpPr>
        <p:spPr/>
        <p:txBody>
          <a:bodyPr/>
          <a:lstStyle/>
          <a:p>
            <a:pPr algn="l"/>
            <a:endParaRPr lang="tr-TR" altLang="tr-TR"/>
          </a:p>
        </p:txBody>
      </p:sp>
    </p:spTree>
    <p:extLst>
      <p:ext uri="{BB962C8B-B14F-4D97-AF65-F5344CB8AC3E}">
        <p14:creationId xmlns:p14="http://schemas.microsoft.com/office/powerpoint/2010/main" val="2297684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1373188" y="228600"/>
            <a:ext cx="4111625" cy="3084513"/>
          </a:xfrm>
        </p:spPr>
      </p:sp>
      <p:sp>
        <p:nvSpPr>
          <p:cNvPr id="3" name="Not Yer Tutucusu 2"/>
          <p:cNvSpPr>
            <a:spLocks noGrp="1"/>
          </p:cNvSpPr>
          <p:nvPr>
            <p:ph type="body" idx="1"/>
          </p:nvPr>
        </p:nvSpPr>
        <p:spPr/>
        <p:txBody>
          <a:bodyPr/>
          <a:lstStyle/>
          <a:p>
            <a:pPr marL="170438" indent="-170438">
              <a:buFont typeface="Arial" panose="020B0604020202020204" pitchFamily="34" charset="0"/>
              <a:buChar char="•"/>
            </a:pPr>
            <a:endParaRPr lang="tr-TR" dirty="0"/>
          </a:p>
        </p:txBody>
      </p:sp>
    </p:spTree>
    <p:extLst>
      <p:ext uri="{BB962C8B-B14F-4D97-AF65-F5344CB8AC3E}">
        <p14:creationId xmlns:p14="http://schemas.microsoft.com/office/powerpoint/2010/main" val="15909799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1373188" y="228600"/>
            <a:ext cx="4111625" cy="3084513"/>
          </a:xfrm>
        </p:spPr>
      </p:sp>
      <p:sp>
        <p:nvSpPr>
          <p:cNvPr id="3" name="Not Yer Tutucusu 2"/>
          <p:cNvSpPr>
            <a:spLocks noGrp="1"/>
          </p:cNvSpPr>
          <p:nvPr>
            <p:ph type="body" idx="1"/>
          </p:nvPr>
        </p:nvSpPr>
        <p:spPr/>
        <p:txBody>
          <a:bodyPr/>
          <a:lstStyle/>
          <a:p>
            <a:pPr>
              <a:lnSpc>
                <a:spcPct val="110000"/>
              </a:lnSpc>
              <a:spcBef>
                <a:spcPts val="596"/>
              </a:spcBef>
              <a:buClr>
                <a:srgbClr val="C00000"/>
              </a:buClr>
              <a:buSzPct val="75000"/>
            </a:pPr>
            <a:endParaRPr lang="tr-TR" dirty="0"/>
          </a:p>
        </p:txBody>
      </p:sp>
    </p:spTree>
    <p:extLst>
      <p:ext uri="{BB962C8B-B14F-4D97-AF65-F5344CB8AC3E}">
        <p14:creationId xmlns:p14="http://schemas.microsoft.com/office/powerpoint/2010/main" val="30113549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1373188" y="228600"/>
            <a:ext cx="4111625" cy="3084513"/>
          </a:xfrm>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42674671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indent="0" algn="just">
              <a:buFont typeface="Arial" panose="020B0604020202020204" pitchFamily="34" charset="0"/>
              <a:buNone/>
            </a:pPr>
            <a:endParaRPr lang="tr-TR" dirty="0"/>
          </a:p>
        </p:txBody>
      </p:sp>
    </p:spTree>
    <p:extLst>
      <p:ext uri="{BB962C8B-B14F-4D97-AF65-F5344CB8AC3E}">
        <p14:creationId xmlns:p14="http://schemas.microsoft.com/office/powerpoint/2010/main" val="492582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969EDD1-BEB0-45EF-AB11-865C28392288}" type="slidenum">
              <a:rPr lang="tr-TR" smtClean="0"/>
              <a:t>2</a:t>
            </a:fld>
            <a:endParaRPr lang="tr-TR"/>
          </a:p>
        </p:txBody>
      </p:sp>
    </p:spTree>
    <p:extLst>
      <p:ext uri="{BB962C8B-B14F-4D97-AF65-F5344CB8AC3E}">
        <p14:creationId xmlns:p14="http://schemas.microsoft.com/office/powerpoint/2010/main" val="40108703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3188" y="228600"/>
            <a:ext cx="4111625" cy="3084513"/>
          </a:xfrm>
        </p:spPr>
      </p:sp>
      <p:sp>
        <p:nvSpPr>
          <p:cNvPr id="3" name="Notes Placeholder 2"/>
          <p:cNvSpPr>
            <a:spLocks noGrp="1"/>
          </p:cNvSpPr>
          <p:nvPr>
            <p:ph type="body" idx="1"/>
          </p:nvPr>
        </p:nvSpPr>
        <p:spPr/>
        <p:txBody>
          <a:bodyPr/>
          <a:lstStyle/>
          <a:p>
            <a:pPr marL="284064" indent="-284064" algn="just">
              <a:buFont typeface="Arial" panose="020B0604020202020204" pitchFamily="34" charset="0"/>
              <a:buChar char="•"/>
            </a:pPr>
            <a:endParaRPr lang="tr-TR" dirty="0"/>
          </a:p>
        </p:txBody>
      </p:sp>
    </p:spTree>
    <p:extLst>
      <p:ext uri="{BB962C8B-B14F-4D97-AF65-F5344CB8AC3E}">
        <p14:creationId xmlns:p14="http://schemas.microsoft.com/office/powerpoint/2010/main" val="13751400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1373188" y="228600"/>
            <a:ext cx="4111625" cy="3084513"/>
          </a:xfrm>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40336816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373188" y="228600"/>
            <a:ext cx="4111625" cy="3084513"/>
          </a:xfrm>
        </p:spPr>
      </p:sp>
      <p:sp>
        <p:nvSpPr>
          <p:cNvPr id="3" name="Not Yer Tutucusu 2"/>
          <p:cNvSpPr>
            <a:spLocks noGrp="1"/>
          </p:cNvSpPr>
          <p:nvPr>
            <p:ph type="body" idx="1"/>
          </p:nvPr>
        </p:nvSpPr>
        <p:spPr/>
        <p:txBody>
          <a:bodyPr/>
          <a:lstStyle/>
          <a:p>
            <a:endParaRPr lang="tr-TR" kern="1200">
              <a:solidFill>
                <a:schemeClr val="tx1"/>
              </a:solidFill>
              <a:effectLst/>
            </a:endParaRPr>
          </a:p>
        </p:txBody>
      </p:sp>
    </p:spTree>
    <p:extLst>
      <p:ext uri="{BB962C8B-B14F-4D97-AF65-F5344CB8AC3E}">
        <p14:creationId xmlns:p14="http://schemas.microsoft.com/office/powerpoint/2010/main" val="16492577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3188" y="228600"/>
            <a:ext cx="4111625" cy="3084513"/>
          </a:xfrm>
        </p:spPr>
      </p:sp>
      <p:sp>
        <p:nvSpPr>
          <p:cNvPr id="3" name="Notes Placeholder 2"/>
          <p:cNvSpPr>
            <a:spLocks noGrp="1"/>
          </p:cNvSpPr>
          <p:nvPr>
            <p:ph type="body" idx="1"/>
          </p:nvPr>
        </p:nvSpPr>
        <p:spPr/>
        <p:txBody>
          <a:bodyPr/>
          <a:lstStyle/>
          <a:p>
            <a:pPr marL="284064" indent="-284064" algn="just">
              <a:buFont typeface="Arial" panose="020B0604020202020204" pitchFamily="34" charset="0"/>
              <a:buChar char="•"/>
            </a:pPr>
            <a:endParaRPr lang="tr-TR" dirty="0"/>
          </a:p>
        </p:txBody>
      </p:sp>
    </p:spTree>
    <p:extLst>
      <p:ext uri="{BB962C8B-B14F-4D97-AF65-F5344CB8AC3E}">
        <p14:creationId xmlns:p14="http://schemas.microsoft.com/office/powerpoint/2010/main" val="42729436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4117713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Slayt Resmi Yer Tutucusu 1">
            <a:extLst>
              <a:ext uri="{FF2B5EF4-FFF2-40B4-BE49-F238E27FC236}">
                <a16:creationId xmlns:a16="http://schemas.microsoft.com/office/drawing/2014/main" xmlns="" id="{A90F3786-1FEF-5F4A-ACD3-53A925A7BAFE}"/>
              </a:ext>
            </a:extLst>
          </p:cNvPr>
          <p:cNvSpPr>
            <a:spLocks noGrp="1" noRot="1" noChangeAspect="1" noTextEdit="1"/>
          </p:cNvSpPr>
          <p:nvPr>
            <p:ph type="sldImg"/>
          </p:nvPr>
        </p:nvSpPr>
        <p:spPr bwMode="auto">
          <a:xfrm>
            <a:off x="1373188" y="228600"/>
            <a:ext cx="4111625" cy="3084513"/>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54626" name="Not Yer Tutucusu 2">
            <a:extLst>
              <a:ext uri="{FF2B5EF4-FFF2-40B4-BE49-F238E27FC236}">
                <a16:creationId xmlns:a16="http://schemas.microsoft.com/office/drawing/2014/main" xmlns="" id="{5693384B-A776-F948-BDF0-8F59892745DC}"/>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84064" indent="-284064" algn="just" defTabSz="909005">
              <a:buFont typeface="Arial" panose="020B0604020202020204" pitchFamily="34" charset="0"/>
              <a:buChar char="•"/>
              <a:defRPr/>
            </a:pPr>
            <a:endParaRPr lang="tr-TR" altLang="tr-TR" dirty="0"/>
          </a:p>
        </p:txBody>
      </p:sp>
    </p:spTree>
    <p:extLst>
      <p:ext uri="{BB962C8B-B14F-4D97-AF65-F5344CB8AC3E}">
        <p14:creationId xmlns:p14="http://schemas.microsoft.com/office/powerpoint/2010/main" val="9014988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284064" indent="-284064" algn="just">
              <a:buFont typeface="Arial" panose="020B0604020202020204" pitchFamily="34" charset="0"/>
              <a:buChar char="•"/>
            </a:pPr>
            <a:endParaRPr lang="tr-TR" dirty="0"/>
          </a:p>
        </p:txBody>
      </p:sp>
    </p:spTree>
    <p:extLst>
      <p:ext uri="{BB962C8B-B14F-4D97-AF65-F5344CB8AC3E}">
        <p14:creationId xmlns:p14="http://schemas.microsoft.com/office/powerpoint/2010/main" val="12668543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1373188" y="228600"/>
            <a:ext cx="4111625" cy="3084513"/>
          </a:xfrm>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3019141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373188" y="228600"/>
            <a:ext cx="4111625" cy="3084513"/>
          </a:xfrm>
        </p:spPr>
      </p:sp>
      <p:sp>
        <p:nvSpPr>
          <p:cNvPr id="3" name="Not Yer Tutucusu 2"/>
          <p:cNvSpPr>
            <a:spLocks noGrp="1"/>
          </p:cNvSpPr>
          <p:nvPr>
            <p:ph type="body" idx="1"/>
          </p:nvPr>
        </p:nvSpPr>
        <p:spPr/>
        <p:txBody>
          <a:bodyPr/>
          <a:lstStyle/>
          <a:p>
            <a:endParaRPr lang="tr-TR" kern="1200">
              <a:solidFill>
                <a:schemeClr val="tx1"/>
              </a:solidFill>
              <a:effectLst/>
            </a:endParaRPr>
          </a:p>
        </p:txBody>
      </p:sp>
    </p:spTree>
    <p:extLst>
      <p:ext uri="{BB962C8B-B14F-4D97-AF65-F5344CB8AC3E}">
        <p14:creationId xmlns:p14="http://schemas.microsoft.com/office/powerpoint/2010/main" val="1095673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373188" y="228600"/>
            <a:ext cx="4111625" cy="3084513"/>
          </a:xfrm>
        </p:spPr>
      </p:sp>
      <p:sp>
        <p:nvSpPr>
          <p:cNvPr id="3" name="Not Yer Tutucusu 2"/>
          <p:cNvSpPr>
            <a:spLocks noGrp="1"/>
          </p:cNvSpPr>
          <p:nvPr>
            <p:ph type="body" idx="1"/>
          </p:nvPr>
        </p:nvSpPr>
        <p:spPr/>
        <p:txBody>
          <a:bodyPr/>
          <a:lstStyle/>
          <a:p>
            <a:endParaRPr lang="tr-TR" kern="1200" dirty="0">
              <a:solidFill>
                <a:schemeClr val="tx1"/>
              </a:solidFill>
              <a:effectLst/>
            </a:endParaRPr>
          </a:p>
        </p:txBody>
      </p:sp>
    </p:spTree>
    <p:extLst>
      <p:ext uri="{BB962C8B-B14F-4D97-AF65-F5344CB8AC3E}">
        <p14:creationId xmlns:p14="http://schemas.microsoft.com/office/powerpoint/2010/main" val="2713310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a:xfrm>
            <a:off x="489213" y="4285722"/>
            <a:ext cx="5884526" cy="4762695"/>
          </a:xfrm>
        </p:spPr>
        <p:txBody>
          <a:bodyPr/>
          <a:lstStyle/>
          <a:p>
            <a:endParaRPr lang="tr-TR"/>
          </a:p>
        </p:txBody>
      </p:sp>
      <p:sp>
        <p:nvSpPr>
          <p:cNvPr id="4" name="Slayt Numarası Yer Tutucusu 3"/>
          <p:cNvSpPr>
            <a:spLocks noGrp="1"/>
          </p:cNvSpPr>
          <p:nvPr>
            <p:ph type="sldNum" sz="quarter" idx="10"/>
          </p:nvPr>
        </p:nvSpPr>
        <p:spPr/>
        <p:txBody>
          <a:bodyPr/>
          <a:lstStyle/>
          <a:p>
            <a:fld id="{B969EDD1-BEB0-45EF-AB11-865C28392288}" type="slidenum">
              <a:rPr lang="tr-TR" smtClean="0"/>
              <a:pPr/>
              <a:t>3</a:t>
            </a:fld>
            <a:endParaRPr lang="tr-TR"/>
          </a:p>
        </p:txBody>
      </p:sp>
    </p:spTree>
    <p:extLst>
      <p:ext uri="{BB962C8B-B14F-4D97-AF65-F5344CB8AC3E}">
        <p14:creationId xmlns:p14="http://schemas.microsoft.com/office/powerpoint/2010/main" val="38795875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373188" y="228600"/>
            <a:ext cx="4111625" cy="3084513"/>
          </a:xfrm>
        </p:spPr>
      </p:sp>
      <p:sp>
        <p:nvSpPr>
          <p:cNvPr id="3" name="Not Yer Tutucusu 2"/>
          <p:cNvSpPr>
            <a:spLocks noGrp="1"/>
          </p:cNvSpPr>
          <p:nvPr>
            <p:ph type="body" idx="1"/>
          </p:nvPr>
        </p:nvSpPr>
        <p:spPr/>
        <p:txBody>
          <a:bodyPr/>
          <a:lstStyle/>
          <a:p>
            <a:endParaRPr lang="tr-TR" kern="1200" dirty="0">
              <a:solidFill>
                <a:schemeClr val="tx1"/>
              </a:solidFill>
              <a:effectLst/>
            </a:endParaRPr>
          </a:p>
        </p:txBody>
      </p:sp>
    </p:spTree>
    <p:extLst>
      <p:ext uri="{BB962C8B-B14F-4D97-AF65-F5344CB8AC3E}">
        <p14:creationId xmlns:p14="http://schemas.microsoft.com/office/powerpoint/2010/main" val="6335215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373188" y="228600"/>
            <a:ext cx="4111625" cy="3084513"/>
          </a:xfrm>
        </p:spPr>
      </p:sp>
      <p:sp>
        <p:nvSpPr>
          <p:cNvPr id="3" name="Not Yer Tutucusu 2"/>
          <p:cNvSpPr>
            <a:spLocks noGrp="1"/>
          </p:cNvSpPr>
          <p:nvPr>
            <p:ph type="body" idx="1"/>
          </p:nvPr>
        </p:nvSpPr>
        <p:spPr/>
        <p:txBody>
          <a:bodyPr/>
          <a:lstStyle/>
          <a:p>
            <a:endParaRPr lang="tr-TR" kern="1200" dirty="0">
              <a:solidFill>
                <a:schemeClr val="tx1"/>
              </a:solidFill>
              <a:effectLst/>
            </a:endParaRPr>
          </a:p>
        </p:txBody>
      </p:sp>
    </p:spTree>
    <p:extLst>
      <p:ext uri="{BB962C8B-B14F-4D97-AF65-F5344CB8AC3E}">
        <p14:creationId xmlns:p14="http://schemas.microsoft.com/office/powerpoint/2010/main" val="25102034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373188" y="228600"/>
            <a:ext cx="4111625" cy="3084513"/>
          </a:xfrm>
        </p:spPr>
      </p:sp>
      <p:sp>
        <p:nvSpPr>
          <p:cNvPr id="3" name="Not Yer Tutucusu 2"/>
          <p:cNvSpPr>
            <a:spLocks noGrp="1"/>
          </p:cNvSpPr>
          <p:nvPr>
            <p:ph type="body" idx="1"/>
          </p:nvPr>
        </p:nvSpPr>
        <p:spPr/>
        <p:txBody>
          <a:bodyPr/>
          <a:lstStyle/>
          <a:p>
            <a:pPr algn="l"/>
            <a:endParaRPr lang="tr-TR" altLang="tr-TR"/>
          </a:p>
        </p:txBody>
      </p:sp>
    </p:spTree>
    <p:extLst>
      <p:ext uri="{BB962C8B-B14F-4D97-AF65-F5344CB8AC3E}">
        <p14:creationId xmlns:p14="http://schemas.microsoft.com/office/powerpoint/2010/main" val="12163719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b="0" dirty="0">
              <a:latin typeface="Garamond" panose="02020404030301010803"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7B3C15C-C27C-4FF5-B429-995D138FC104}" type="slidenum">
              <a:rPr lang="tr-TR" smtClean="0"/>
              <a:t>50</a:t>
            </a:fld>
            <a:endParaRPr lang="tr-TR"/>
          </a:p>
        </p:txBody>
      </p:sp>
    </p:spTree>
    <p:extLst>
      <p:ext uri="{BB962C8B-B14F-4D97-AF65-F5344CB8AC3E}">
        <p14:creationId xmlns:p14="http://schemas.microsoft.com/office/powerpoint/2010/main" val="4192823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969EDD1-BEB0-45EF-AB11-865C28392288}" type="slidenum">
              <a:rPr lang="tr-TR" smtClean="0"/>
              <a:t>4</a:t>
            </a:fld>
            <a:endParaRPr lang="tr-TR"/>
          </a:p>
        </p:txBody>
      </p:sp>
    </p:spTree>
    <p:extLst>
      <p:ext uri="{BB962C8B-B14F-4D97-AF65-F5344CB8AC3E}">
        <p14:creationId xmlns:p14="http://schemas.microsoft.com/office/powerpoint/2010/main" val="2529780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969EDD1-BEB0-45EF-AB11-865C28392288}" type="slidenum">
              <a:rPr lang="tr-TR" smtClean="0"/>
              <a:t>5</a:t>
            </a:fld>
            <a:endParaRPr lang="tr-TR"/>
          </a:p>
        </p:txBody>
      </p:sp>
    </p:spTree>
    <p:extLst>
      <p:ext uri="{BB962C8B-B14F-4D97-AF65-F5344CB8AC3E}">
        <p14:creationId xmlns:p14="http://schemas.microsoft.com/office/powerpoint/2010/main" val="1646655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969EDD1-BEB0-45EF-AB11-865C28392288}" type="slidenum">
              <a:rPr lang="tr-TR" smtClean="0"/>
              <a:t>6</a:t>
            </a:fld>
            <a:endParaRPr lang="tr-TR"/>
          </a:p>
        </p:txBody>
      </p:sp>
    </p:spTree>
    <p:extLst>
      <p:ext uri="{BB962C8B-B14F-4D97-AF65-F5344CB8AC3E}">
        <p14:creationId xmlns:p14="http://schemas.microsoft.com/office/powerpoint/2010/main" val="2449905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969EDD1-BEB0-45EF-AB11-865C28392288}" type="slidenum">
              <a:rPr lang="tr-TR" smtClean="0"/>
              <a:t>7</a:t>
            </a:fld>
            <a:endParaRPr lang="tr-TR"/>
          </a:p>
        </p:txBody>
      </p:sp>
    </p:spTree>
    <p:extLst>
      <p:ext uri="{BB962C8B-B14F-4D97-AF65-F5344CB8AC3E}">
        <p14:creationId xmlns:p14="http://schemas.microsoft.com/office/powerpoint/2010/main" val="2797049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143000" y="685800"/>
            <a:ext cx="4572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969EDD1-BEB0-45EF-AB11-865C28392288}" type="slidenum">
              <a:rPr lang="tr-TR" smtClean="0"/>
              <a:t>8</a:t>
            </a:fld>
            <a:endParaRPr lang="tr-TR"/>
          </a:p>
        </p:txBody>
      </p:sp>
    </p:spTree>
    <p:extLst>
      <p:ext uri="{BB962C8B-B14F-4D97-AF65-F5344CB8AC3E}">
        <p14:creationId xmlns:p14="http://schemas.microsoft.com/office/powerpoint/2010/main" val="2623386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373188" y="228600"/>
            <a:ext cx="4111625" cy="3084513"/>
          </a:xfrm>
        </p:spPr>
      </p:sp>
      <p:sp>
        <p:nvSpPr>
          <p:cNvPr id="3" name="Not Yer Tutucusu 2"/>
          <p:cNvSpPr>
            <a:spLocks noGrp="1"/>
          </p:cNvSpPr>
          <p:nvPr>
            <p:ph type="body" idx="1"/>
          </p:nvPr>
        </p:nvSpPr>
        <p:spPr/>
        <p:txBody>
          <a:bodyPr/>
          <a:lstStyle/>
          <a:p>
            <a:pPr algn="l"/>
            <a:endParaRPr lang="tr-TR" altLang="tr-TR"/>
          </a:p>
        </p:txBody>
      </p:sp>
    </p:spTree>
    <p:extLst>
      <p:ext uri="{BB962C8B-B14F-4D97-AF65-F5344CB8AC3E}">
        <p14:creationId xmlns:p14="http://schemas.microsoft.com/office/powerpoint/2010/main" val="24239883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Title 1"/>
          <p:cNvSpPr>
            <a:spLocks noGrp="1"/>
          </p:cNvSpPr>
          <p:nvPr>
            <p:ph type="ctrTitle"/>
          </p:nvPr>
        </p:nvSpPr>
        <p:spPr>
          <a:xfrm>
            <a:off x="618423" y="3647174"/>
            <a:ext cx="7772400" cy="828032"/>
          </a:xfrm>
        </p:spPr>
        <p:txBody>
          <a:bodyPr anchor="b">
            <a:noAutofit/>
          </a:bodyPr>
          <a:lstStyle>
            <a:lvl1pPr algn="ctr">
              <a:defRPr sz="5400">
                <a:latin typeface="Garamond" panose="02020404030301010803" pitchFamily="18" charset="0"/>
                <a:cs typeface="Times New Roman" panose="02020603050405020304" pitchFamily="18" charset="0"/>
              </a:defRPr>
            </a:lvl1pPr>
          </a:lstStyle>
          <a:p>
            <a:r>
              <a:rPr lang="tr-TR" dirty="0"/>
              <a:t>Asıl başlık stili için tıklatın</a:t>
            </a:r>
            <a:endParaRPr lang="en-US" dirty="0"/>
          </a:p>
        </p:txBody>
      </p:sp>
      <p:sp>
        <p:nvSpPr>
          <p:cNvPr id="9" name="Subtitle 2"/>
          <p:cNvSpPr>
            <a:spLocks noGrp="1"/>
          </p:cNvSpPr>
          <p:nvPr>
            <p:ph type="subTitle" idx="1"/>
          </p:nvPr>
        </p:nvSpPr>
        <p:spPr>
          <a:xfrm>
            <a:off x="1075623" y="4892756"/>
            <a:ext cx="6858000" cy="647743"/>
          </a:xfrm>
        </p:spPr>
        <p:txBody>
          <a:bodyPr/>
          <a:lstStyle>
            <a:lvl1pPr marL="0" indent="0" algn="ctr">
              <a:buNone/>
              <a:defRPr sz="2400">
                <a:latin typeface="Garamond" panose="02020404030301010803"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a:t>Asıl alt başlık stilini düzenlemek için tıklayın</a:t>
            </a:r>
            <a:endParaRPr lang="en-US" dirty="0"/>
          </a:p>
        </p:txBody>
      </p:sp>
    </p:spTree>
    <p:extLst>
      <p:ext uri="{BB962C8B-B14F-4D97-AF65-F5344CB8AC3E}">
        <p14:creationId xmlns:p14="http://schemas.microsoft.com/office/powerpoint/2010/main" val="2096671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64FEF47-0BC9-43F1-A28E-D23A1DDFCF4A}" type="slidenum">
              <a:rPr lang="tr-TR" smtClean="0"/>
              <a:t>‹#›</a:t>
            </a:fld>
            <a:endParaRPr lang="tr-TR"/>
          </a:p>
        </p:txBody>
      </p:sp>
    </p:spTree>
    <p:extLst>
      <p:ext uri="{BB962C8B-B14F-4D97-AF65-F5344CB8AC3E}">
        <p14:creationId xmlns:p14="http://schemas.microsoft.com/office/powerpoint/2010/main" val="430616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28650" y="365125"/>
            <a:ext cx="5762625"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64FEF47-0BC9-43F1-A28E-D23A1DDFCF4A}" type="slidenum">
              <a:rPr lang="tr-TR" smtClean="0"/>
              <a:t>‹#›</a:t>
            </a:fld>
            <a:endParaRPr lang="tr-TR"/>
          </a:p>
        </p:txBody>
      </p:sp>
    </p:spTree>
    <p:extLst>
      <p:ext uri="{BB962C8B-B14F-4D97-AF65-F5344CB8AC3E}">
        <p14:creationId xmlns:p14="http://schemas.microsoft.com/office/powerpoint/2010/main" val="2008193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1_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a:t>Asıl başlık stili için tıklatın</a:t>
            </a: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85776FF-AC16-4B72-9C8A-C6C7B834E379}" type="slidenum">
              <a:rPr lang="tr-TR" smtClean="0"/>
              <a:t>‹#›</a:t>
            </a:fld>
            <a:endParaRPr lang="tr-TR"/>
          </a:p>
        </p:txBody>
      </p:sp>
    </p:spTree>
    <p:extLst>
      <p:ext uri="{BB962C8B-B14F-4D97-AF65-F5344CB8AC3E}">
        <p14:creationId xmlns:p14="http://schemas.microsoft.com/office/powerpoint/2010/main" val="419362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pic>
        <p:nvPicPr>
          <p:cNvPr id="9" name="Resim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Title 1"/>
          <p:cNvSpPr>
            <a:spLocks noGrp="1"/>
          </p:cNvSpPr>
          <p:nvPr>
            <p:ph type="ctrTitle"/>
          </p:nvPr>
        </p:nvSpPr>
        <p:spPr>
          <a:xfrm>
            <a:off x="618423" y="3647174"/>
            <a:ext cx="7772400" cy="828032"/>
          </a:xfrm>
        </p:spPr>
        <p:txBody>
          <a:bodyPr anchor="b">
            <a:noAutofit/>
          </a:bodyPr>
          <a:lstStyle>
            <a:lvl1pPr algn="ctr">
              <a:defRPr sz="5400">
                <a:latin typeface="Garamond" panose="02020404030301010803" pitchFamily="18" charset="0"/>
                <a:cs typeface="Times New Roman" panose="02020603050405020304" pitchFamily="18" charset="0"/>
              </a:defRPr>
            </a:lvl1pPr>
          </a:lstStyle>
          <a:p>
            <a:r>
              <a:rPr lang="tr-TR" dirty="0"/>
              <a:t>Asıl başlık stili için tıklatın</a:t>
            </a:r>
            <a:endParaRPr lang="en-US" dirty="0"/>
          </a:p>
        </p:txBody>
      </p:sp>
      <p:sp>
        <p:nvSpPr>
          <p:cNvPr id="8" name="Subtitle 2"/>
          <p:cNvSpPr>
            <a:spLocks noGrp="1"/>
          </p:cNvSpPr>
          <p:nvPr>
            <p:ph type="subTitle" idx="1"/>
          </p:nvPr>
        </p:nvSpPr>
        <p:spPr>
          <a:xfrm>
            <a:off x="1075623" y="4892756"/>
            <a:ext cx="6858000" cy="647743"/>
          </a:xfrm>
        </p:spPr>
        <p:txBody>
          <a:bodyPr/>
          <a:lstStyle>
            <a:lvl1pPr marL="0" indent="0" algn="ctr">
              <a:buNone/>
              <a:defRPr sz="2400">
                <a:latin typeface="Garamond" panose="02020404030301010803"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a:t>Asıl alt başlık stilini düzenlemek için tıklayın</a:t>
            </a:r>
            <a:endParaRPr lang="en-US" dirty="0"/>
          </a:p>
        </p:txBody>
      </p:sp>
    </p:spTree>
    <p:extLst>
      <p:ext uri="{BB962C8B-B14F-4D97-AF65-F5344CB8AC3E}">
        <p14:creationId xmlns:p14="http://schemas.microsoft.com/office/powerpoint/2010/main" val="11166314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pic>
        <p:nvPicPr>
          <p:cNvPr id="11" name="Resim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Slayt Numarası Yer Tutucusu 5"/>
          <p:cNvSpPr>
            <a:spLocks noGrp="1"/>
          </p:cNvSpPr>
          <p:nvPr>
            <p:ph type="sldNum" sz="quarter" idx="12"/>
          </p:nvPr>
        </p:nvSpPr>
        <p:spPr>
          <a:xfrm>
            <a:off x="6747932" y="6396037"/>
            <a:ext cx="2057400" cy="365125"/>
          </a:xfrm>
        </p:spPr>
        <p:txBody>
          <a:bodyPr/>
          <a:lstStyle>
            <a:lvl1pPr>
              <a:defRPr sz="1400" b="1">
                <a:solidFill>
                  <a:srgbClr val="9D1D1D"/>
                </a:solidFill>
                <a:latin typeface="Garamond" panose="02020404030301010803" pitchFamily="18" charset="0"/>
                <a:cs typeface="Times New Roman" panose="02020603050405020304" pitchFamily="18" charset="0"/>
              </a:defRPr>
            </a:lvl1pPr>
          </a:lstStyle>
          <a:p>
            <a:fld id="{885776FF-AC16-4B72-9C8A-C6C7B834E379}" type="slidenum">
              <a:rPr lang="tr-TR" smtClean="0"/>
              <a:pPr/>
              <a:t>‹#›</a:t>
            </a:fld>
            <a:r>
              <a:rPr lang="tr-TR" dirty="0"/>
              <a:t>/17</a:t>
            </a:r>
          </a:p>
        </p:txBody>
      </p:sp>
      <p:sp>
        <p:nvSpPr>
          <p:cNvPr id="9" name="Title 1"/>
          <p:cNvSpPr>
            <a:spLocks noGrp="1"/>
          </p:cNvSpPr>
          <p:nvPr>
            <p:ph type="title" hasCustomPrompt="1"/>
          </p:nvPr>
        </p:nvSpPr>
        <p:spPr>
          <a:xfrm>
            <a:off x="389467" y="221381"/>
            <a:ext cx="8415866" cy="1238302"/>
          </a:xfrm>
        </p:spPr>
        <p:txBody>
          <a:bodyPr>
            <a:normAutofit/>
          </a:bodyPr>
          <a:lstStyle>
            <a:lvl1pPr>
              <a:defRPr sz="3600" b="1" baseline="0">
                <a:solidFill>
                  <a:srgbClr val="9D1D1D"/>
                </a:solidFill>
                <a:latin typeface="Garamond" panose="02020404030301010803" pitchFamily="18" charset="0"/>
                <a:cs typeface="Times New Roman" panose="02020603050405020304" pitchFamily="18" charset="0"/>
              </a:defRPr>
            </a:lvl1pPr>
          </a:lstStyle>
          <a:p>
            <a:r>
              <a:rPr lang="tr-TR" dirty="0"/>
              <a:t>YANSI BAŞLIĞI</a:t>
            </a:r>
            <a:endParaRPr lang="en-US" dirty="0"/>
          </a:p>
        </p:txBody>
      </p:sp>
      <p:sp>
        <p:nvSpPr>
          <p:cNvPr id="10" name="İçerik Yer Tutucusu 2"/>
          <p:cNvSpPr>
            <a:spLocks noGrp="1"/>
          </p:cNvSpPr>
          <p:nvPr>
            <p:ph idx="1" hasCustomPrompt="1"/>
          </p:nvPr>
        </p:nvSpPr>
        <p:spPr>
          <a:xfrm>
            <a:off x="463549" y="1681932"/>
            <a:ext cx="8341783" cy="4351338"/>
          </a:xfrm>
        </p:spPr>
        <p:txBody>
          <a:bodyPr>
            <a:noAutofit/>
          </a:bodyPr>
          <a:lstStyle>
            <a:lvl1pPr>
              <a:defRPr/>
            </a:lvl1pPr>
          </a:lstStyle>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p:txBody>
      </p:sp>
    </p:spTree>
    <p:extLst>
      <p:ext uri="{BB962C8B-B14F-4D97-AF65-F5344CB8AC3E}">
        <p14:creationId xmlns:p14="http://schemas.microsoft.com/office/powerpoint/2010/main" val="15390674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ölüm Üstbilgisi">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19854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28650" y="1825625"/>
            <a:ext cx="386715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825625"/>
            <a:ext cx="386715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3B117C-F9D4-46D5-B41D-87C45773BC26}" type="slidenum">
              <a:rPr lang="tr-TR" smtClean="0"/>
              <a:t>‹#›</a:t>
            </a:fld>
            <a:endParaRPr lang="tr-TR"/>
          </a:p>
        </p:txBody>
      </p:sp>
    </p:spTree>
    <p:extLst>
      <p:ext uri="{BB962C8B-B14F-4D97-AF65-F5344CB8AC3E}">
        <p14:creationId xmlns:p14="http://schemas.microsoft.com/office/powerpoint/2010/main" val="9090846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630238" y="2505075"/>
            <a:ext cx="386873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4629150" y="2505075"/>
            <a:ext cx="38877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3B117C-F9D4-46D5-B41D-87C45773BC26}" type="slidenum">
              <a:rPr lang="tr-TR" smtClean="0"/>
              <a:t>‹#›</a:t>
            </a:fld>
            <a:endParaRPr lang="tr-TR"/>
          </a:p>
        </p:txBody>
      </p:sp>
    </p:spTree>
    <p:extLst>
      <p:ext uri="{BB962C8B-B14F-4D97-AF65-F5344CB8AC3E}">
        <p14:creationId xmlns:p14="http://schemas.microsoft.com/office/powerpoint/2010/main" val="40109773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3B117C-F9D4-46D5-B41D-87C45773BC26}" type="slidenum">
              <a:rPr lang="tr-TR" smtClean="0"/>
              <a:t>‹#›</a:t>
            </a:fld>
            <a:endParaRPr lang="tr-TR"/>
          </a:p>
        </p:txBody>
      </p:sp>
    </p:spTree>
    <p:extLst>
      <p:ext uri="{BB962C8B-B14F-4D97-AF65-F5344CB8AC3E}">
        <p14:creationId xmlns:p14="http://schemas.microsoft.com/office/powerpoint/2010/main" val="41859088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3B117C-F9D4-46D5-B41D-87C45773BC26}" type="slidenum">
              <a:rPr lang="tr-TR" smtClean="0"/>
              <a:t>‹#›</a:t>
            </a:fld>
            <a:endParaRPr lang="tr-TR"/>
          </a:p>
        </p:txBody>
      </p:sp>
    </p:spTree>
    <p:extLst>
      <p:ext uri="{BB962C8B-B14F-4D97-AF65-F5344CB8AC3E}">
        <p14:creationId xmlns:p14="http://schemas.microsoft.com/office/powerpoint/2010/main" val="2016147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pic>
        <p:nvPicPr>
          <p:cNvPr id="2" name="Resim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8" y="0"/>
            <a:ext cx="9142984" cy="6858000"/>
          </a:xfrm>
          <a:prstGeom prst="rect">
            <a:avLst/>
          </a:prstGeom>
        </p:spPr>
      </p:pic>
      <p:sp>
        <p:nvSpPr>
          <p:cNvPr id="8" name="Slayt Numarası Yer Tutucusu 5"/>
          <p:cNvSpPr>
            <a:spLocks noGrp="1"/>
          </p:cNvSpPr>
          <p:nvPr>
            <p:ph type="sldNum" sz="quarter" idx="12"/>
          </p:nvPr>
        </p:nvSpPr>
        <p:spPr>
          <a:xfrm>
            <a:off x="6449481" y="6352644"/>
            <a:ext cx="2057400" cy="365125"/>
          </a:xfrm>
        </p:spPr>
        <p:txBody>
          <a:bodyPr/>
          <a:lstStyle>
            <a:lvl1pPr>
              <a:defRPr sz="1200" b="1">
                <a:solidFill>
                  <a:schemeClr val="bg1"/>
                </a:solidFill>
                <a:latin typeface="Garamond" panose="02020404030301010803" pitchFamily="18" charset="0"/>
                <a:cs typeface="Times New Roman" panose="02020603050405020304" pitchFamily="18" charset="0"/>
              </a:defRPr>
            </a:lvl1pPr>
          </a:lstStyle>
          <a:p>
            <a:fld id="{885776FF-AC16-4B72-9C8A-C6C7B834E379}" type="slidenum">
              <a:rPr lang="tr-TR" smtClean="0"/>
              <a:pPr/>
              <a:t>‹#›</a:t>
            </a:fld>
            <a:r>
              <a:rPr lang="tr-TR" dirty="0"/>
              <a:t>/17</a:t>
            </a:r>
          </a:p>
        </p:txBody>
      </p:sp>
      <p:sp>
        <p:nvSpPr>
          <p:cNvPr id="9" name="Title 1"/>
          <p:cNvSpPr>
            <a:spLocks noGrp="1"/>
          </p:cNvSpPr>
          <p:nvPr>
            <p:ph type="title" hasCustomPrompt="1"/>
          </p:nvPr>
        </p:nvSpPr>
        <p:spPr>
          <a:xfrm>
            <a:off x="362294" y="221381"/>
            <a:ext cx="7244815" cy="1238302"/>
          </a:xfrm>
        </p:spPr>
        <p:txBody>
          <a:bodyPr>
            <a:normAutofit/>
          </a:bodyPr>
          <a:lstStyle>
            <a:lvl1pPr>
              <a:defRPr sz="3600" b="1" baseline="0">
                <a:solidFill>
                  <a:schemeClr val="bg1"/>
                </a:solidFill>
                <a:latin typeface="Garamond" panose="02020404030301010803" pitchFamily="18" charset="0"/>
                <a:cs typeface="Times New Roman" panose="02020603050405020304" pitchFamily="18" charset="0"/>
              </a:defRPr>
            </a:lvl1pPr>
          </a:lstStyle>
          <a:p>
            <a:r>
              <a:rPr lang="tr-TR" dirty="0"/>
              <a:t>YANSI BAŞLIĞI</a:t>
            </a:r>
            <a:endParaRPr lang="en-US" dirty="0"/>
          </a:p>
        </p:txBody>
      </p:sp>
      <p:sp>
        <p:nvSpPr>
          <p:cNvPr id="10" name="İçerik Yer Tutucusu 2"/>
          <p:cNvSpPr>
            <a:spLocks noGrp="1"/>
          </p:cNvSpPr>
          <p:nvPr>
            <p:ph idx="1" hasCustomPrompt="1"/>
          </p:nvPr>
        </p:nvSpPr>
        <p:spPr>
          <a:xfrm>
            <a:off x="463549" y="1681932"/>
            <a:ext cx="8043331" cy="4351338"/>
          </a:xfrm>
        </p:spPr>
        <p:txBody>
          <a:bodyPr>
            <a:noAutofit/>
          </a:bodyPr>
          <a:lstStyle>
            <a:lvl1pPr>
              <a:defRPr/>
            </a:lvl1pPr>
          </a:lstStyle>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p:txBody>
      </p:sp>
    </p:spTree>
    <p:extLst>
      <p:ext uri="{BB962C8B-B14F-4D97-AF65-F5344CB8AC3E}">
        <p14:creationId xmlns:p14="http://schemas.microsoft.com/office/powerpoint/2010/main" val="26177351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3B117C-F9D4-46D5-B41D-87C45773BC26}" type="slidenum">
              <a:rPr lang="tr-TR" smtClean="0"/>
              <a:t>‹#›</a:t>
            </a:fld>
            <a:endParaRPr lang="tr-TR"/>
          </a:p>
        </p:txBody>
      </p:sp>
    </p:spTree>
    <p:extLst>
      <p:ext uri="{BB962C8B-B14F-4D97-AF65-F5344CB8AC3E}">
        <p14:creationId xmlns:p14="http://schemas.microsoft.com/office/powerpoint/2010/main" val="7542982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3B117C-F9D4-46D5-B41D-87C45773BC26}" type="slidenum">
              <a:rPr lang="tr-TR" smtClean="0"/>
              <a:t>‹#›</a:t>
            </a:fld>
            <a:endParaRPr lang="tr-TR"/>
          </a:p>
        </p:txBody>
      </p:sp>
    </p:spTree>
    <p:extLst>
      <p:ext uri="{BB962C8B-B14F-4D97-AF65-F5344CB8AC3E}">
        <p14:creationId xmlns:p14="http://schemas.microsoft.com/office/powerpoint/2010/main" val="15616375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3B117C-F9D4-46D5-B41D-87C45773BC26}" type="slidenum">
              <a:rPr lang="tr-TR" smtClean="0"/>
              <a:t>‹#›</a:t>
            </a:fld>
            <a:endParaRPr lang="tr-TR"/>
          </a:p>
        </p:txBody>
      </p:sp>
    </p:spTree>
    <p:extLst>
      <p:ext uri="{BB962C8B-B14F-4D97-AF65-F5344CB8AC3E}">
        <p14:creationId xmlns:p14="http://schemas.microsoft.com/office/powerpoint/2010/main" val="9858044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28650" y="365125"/>
            <a:ext cx="5762625"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3B117C-F9D4-46D5-B41D-87C45773BC26}" type="slidenum">
              <a:rPr lang="tr-TR" smtClean="0"/>
              <a:t>‹#›</a:t>
            </a:fld>
            <a:endParaRPr lang="tr-TR"/>
          </a:p>
        </p:txBody>
      </p:sp>
    </p:spTree>
    <p:extLst>
      <p:ext uri="{BB962C8B-B14F-4D97-AF65-F5344CB8AC3E}">
        <p14:creationId xmlns:p14="http://schemas.microsoft.com/office/powerpoint/2010/main" val="39900859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Title 1"/>
          <p:cNvSpPr>
            <a:spLocks noGrp="1"/>
          </p:cNvSpPr>
          <p:nvPr>
            <p:ph type="ctrTitle"/>
          </p:nvPr>
        </p:nvSpPr>
        <p:spPr>
          <a:xfrm>
            <a:off x="618423" y="3647174"/>
            <a:ext cx="7772400" cy="828032"/>
          </a:xfrm>
        </p:spPr>
        <p:txBody>
          <a:bodyPr anchor="b">
            <a:noAutofit/>
          </a:bodyPr>
          <a:lstStyle>
            <a:lvl1pPr algn="ctr">
              <a:defRPr sz="5400">
                <a:latin typeface="Garamond" panose="02020404030301010803" pitchFamily="18" charset="0"/>
                <a:cs typeface="Times New Roman" panose="02020603050405020304" pitchFamily="18" charset="0"/>
              </a:defRPr>
            </a:lvl1pPr>
          </a:lstStyle>
          <a:p>
            <a:r>
              <a:rPr lang="tr-TR" dirty="0"/>
              <a:t>Asıl başlık stili için tıklatın</a:t>
            </a:r>
            <a:endParaRPr lang="en-US" dirty="0"/>
          </a:p>
        </p:txBody>
      </p:sp>
      <p:sp>
        <p:nvSpPr>
          <p:cNvPr id="9" name="Subtitle 2"/>
          <p:cNvSpPr>
            <a:spLocks noGrp="1"/>
          </p:cNvSpPr>
          <p:nvPr>
            <p:ph type="subTitle" idx="1"/>
          </p:nvPr>
        </p:nvSpPr>
        <p:spPr>
          <a:xfrm>
            <a:off x="1075623" y="4892756"/>
            <a:ext cx="6858000" cy="647743"/>
          </a:xfrm>
        </p:spPr>
        <p:txBody>
          <a:bodyPr/>
          <a:lstStyle>
            <a:lvl1pPr marL="0" indent="0" algn="ctr">
              <a:buNone/>
              <a:defRPr sz="2400">
                <a:latin typeface="Garamond" panose="02020404030301010803"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a:t>Asıl alt başlık stilini düzenlemek için tıklayın</a:t>
            </a:r>
            <a:endParaRPr lang="en-US" dirty="0"/>
          </a:p>
        </p:txBody>
      </p:sp>
    </p:spTree>
    <p:extLst>
      <p:ext uri="{BB962C8B-B14F-4D97-AF65-F5344CB8AC3E}">
        <p14:creationId xmlns:p14="http://schemas.microsoft.com/office/powerpoint/2010/main" val="39948917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pic>
        <p:nvPicPr>
          <p:cNvPr id="11" name="Resim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Slayt Numarası Yer Tutucusu 5"/>
          <p:cNvSpPr>
            <a:spLocks noGrp="1"/>
          </p:cNvSpPr>
          <p:nvPr>
            <p:ph type="sldNum" sz="quarter" idx="12"/>
          </p:nvPr>
        </p:nvSpPr>
        <p:spPr>
          <a:xfrm>
            <a:off x="6449481" y="6352644"/>
            <a:ext cx="2057400" cy="365125"/>
          </a:xfrm>
        </p:spPr>
        <p:txBody>
          <a:bodyPr/>
          <a:lstStyle>
            <a:lvl1pPr>
              <a:defRPr sz="1200" b="1">
                <a:solidFill>
                  <a:schemeClr val="bg1"/>
                </a:solidFill>
                <a:latin typeface="Garamond" panose="02020404030301010803" pitchFamily="18" charset="0"/>
                <a:cs typeface="Times New Roman" panose="02020603050405020304" pitchFamily="18" charset="0"/>
              </a:defRPr>
            </a:lvl1pPr>
          </a:lstStyle>
          <a:p>
            <a:fld id="{885776FF-AC16-4B72-9C8A-C6C7B834E379}" type="slidenum">
              <a:rPr lang="tr-TR" smtClean="0"/>
              <a:pPr/>
              <a:t>‹#›</a:t>
            </a:fld>
            <a:r>
              <a:rPr lang="tr-TR"/>
              <a:t>/17</a:t>
            </a:r>
            <a:endParaRPr lang="tr-TR" dirty="0"/>
          </a:p>
        </p:txBody>
      </p:sp>
      <p:sp>
        <p:nvSpPr>
          <p:cNvPr id="9" name="Title 1"/>
          <p:cNvSpPr>
            <a:spLocks noGrp="1"/>
          </p:cNvSpPr>
          <p:nvPr>
            <p:ph type="title" hasCustomPrompt="1"/>
          </p:nvPr>
        </p:nvSpPr>
        <p:spPr>
          <a:xfrm>
            <a:off x="1369827" y="221381"/>
            <a:ext cx="7244815" cy="1238302"/>
          </a:xfrm>
        </p:spPr>
        <p:txBody>
          <a:bodyPr>
            <a:normAutofit/>
          </a:bodyPr>
          <a:lstStyle>
            <a:lvl1pPr>
              <a:defRPr sz="3600" b="1" baseline="0">
                <a:solidFill>
                  <a:schemeClr val="bg1"/>
                </a:solidFill>
                <a:latin typeface="Garamond" panose="02020404030301010803" pitchFamily="18" charset="0"/>
                <a:cs typeface="Times New Roman" panose="02020603050405020304" pitchFamily="18" charset="0"/>
              </a:defRPr>
            </a:lvl1pPr>
          </a:lstStyle>
          <a:p>
            <a:r>
              <a:rPr lang="tr-TR" dirty="0"/>
              <a:t>YANSI BAŞLIĞI</a:t>
            </a:r>
            <a:endParaRPr lang="en-US" dirty="0"/>
          </a:p>
        </p:txBody>
      </p:sp>
      <p:sp>
        <p:nvSpPr>
          <p:cNvPr id="10" name="İçerik Yer Tutucusu 2"/>
          <p:cNvSpPr>
            <a:spLocks noGrp="1"/>
          </p:cNvSpPr>
          <p:nvPr>
            <p:ph idx="1" hasCustomPrompt="1"/>
          </p:nvPr>
        </p:nvSpPr>
        <p:spPr>
          <a:xfrm>
            <a:off x="463549" y="1681932"/>
            <a:ext cx="8043331" cy="4351338"/>
          </a:xfrm>
        </p:spPr>
        <p:txBody>
          <a:bodyPr>
            <a:noAutofit/>
          </a:bodyPr>
          <a:lstStyle>
            <a:lvl1pPr>
              <a:defRPr/>
            </a:lvl1pPr>
          </a:lstStyle>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p:txBody>
      </p:sp>
    </p:spTree>
    <p:extLst>
      <p:ext uri="{BB962C8B-B14F-4D97-AF65-F5344CB8AC3E}">
        <p14:creationId xmlns:p14="http://schemas.microsoft.com/office/powerpoint/2010/main" val="4068531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ölüm Üstbilgisi">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548250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28650" y="1825625"/>
            <a:ext cx="386715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825625"/>
            <a:ext cx="386715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8292884-4097-4ADF-87B2-EE356CE5A6AB}" type="slidenum">
              <a:rPr lang="tr-TR" smtClean="0"/>
              <a:t>‹#›</a:t>
            </a:fld>
            <a:endParaRPr lang="tr-TR"/>
          </a:p>
        </p:txBody>
      </p:sp>
    </p:spTree>
    <p:extLst>
      <p:ext uri="{BB962C8B-B14F-4D97-AF65-F5344CB8AC3E}">
        <p14:creationId xmlns:p14="http://schemas.microsoft.com/office/powerpoint/2010/main" val="7804453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630238" y="2505075"/>
            <a:ext cx="386873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4629150" y="2505075"/>
            <a:ext cx="38877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E8292884-4097-4ADF-87B2-EE356CE5A6AB}" type="slidenum">
              <a:rPr lang="tr-TR" smtClean="0"/>
              <a:t>‹#›</a:t>
            </a:fld>
            <a:endParaRPr lang="tr-TR"/>
          </a:p>
        </p:txBody>
      </p:sp>
    </p:spTree>
    <p:extLst>
      <p:ext uri="{BB962C8B-B14F-4D97-AF65-F5344CB8AC3E}">
        <p14:creationId xmlns:p14="http://schemas.microsoft.com/office/powerpoint/2010/main" val="2587692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E8292884-4097-4ADF-87B2-EE356CE5A6AB}" type="slidenum">
              <a:rPr lang="tr-TR" smtClean="0"/>
              <a:t>‹#›</a:t>
            </a:fld>
            <a:endParaRPr lang="tr-TR"/>
          </a:p>
        </p:txBody>
      </p:sp>
    </p:spTree>
    <p:extLst>
      <p:ext uri="{BB962C8B-B14F-4D97-AF65-F5344CB8AC3E}">
        <p14:creationId xmlns:p14="http://schemas.microsoft.com/office/powerpoint/2010/main" val="2008595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ölüm Üstbilgisi">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052020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E8292884-4097-4ADF-87B2-EE356CE5A6AB}" type="slidenum">
              <a:rPr lang="tr-TR" smtClean="0"/>
              <a:t>‹#›</a:t>
            </a:fld>
            <a:endParaRPr lang="tr-TR"/>
          </a:p>
        </p:txBody>
      </p:sp>
    </p:spTree>
    <p:extLst>
      <p:ext uri="{BB962C8B-B14F-4D97-AF65-F5344CB8AC3E}">
        <p14:creationId xmlns:p14="http://schemas.microsoft.com/office/powerpoint/2010/main" val="38155782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8292884-4097-4ADF-87B2-EE356CE5A6AB}" type="slidenum">
              <a:rPr lang="tr-TR" smtClean="0"/>
              <a:t>‹#›</a:t>
            </a:fld>
            <a:endParaRPr lang="tr-TR"/>
          </a:p>
        </p:txBody>
      </p:sp>
    </p:spTree>
    <p:extLst>
      <p:ext uri="{BB962C8B-B14F-4D97-AF65-F5344CB8AC3E}">
        <p14:creationId xmlns:p14="http://schemas.microsoft.com/office/powerpoint/2010/main" val="40057132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8292884-4097-4ADF-87B2-EE356CE5A6AB}" type="slidenum">
              <a:rPr lang="tr-TR" smtClean="0"/>
              <a:t>‹#›</a:t>
            </a:fld>
            <a:endParaRPr lang="tr-TR"/>
          </a:p>
        </p:txBody>
      </p:sp>
    </p:spTree>
    <p:extLst>
      <p:ext uri="{BB962C8B-B14F-4D97-AF65-F5344CB8AC3E}">
        <p14:creationId xmlns:p14="http://schemas.microsoft.com/office/powerpoint/2010/main" val="2647716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8292884-4097-4ADF-87B2-EE356CE5A6AB}" type="slidenum">
              <a:rPr lang="tr-TR" smtClean="0"/>
              <a:t>‹#›</a:t>
            </a:fld>
            <a:endParaRPr lang="tr-TR"/>
          </a:p>
        </p:txBody>
      </p:sp>
    </p:spTree>
    <p:extLst>
      <p:ext uri="{BB962C8B-B14F-4D97-AF65-F5344CB8AC3E}">
        <p14:creationId xmlns:p14="http://schemas.microsoft.com/office/powerpoint/2010/main" val="28276335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28650" y="365125"/>
            <a:ext cx="5762625"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8292884-4097-4ADF-87B2-EE356CE5A6AB}" type="slidenum">
              <a:rPr lang="tr-TR" smtClean="0"/>
              <a:t>‹#›</a:t>
            </a:fld>
            <a:endParaRPr lang="tr-TR"/>
          </a:p>
        </p:txBody>
      </p:sp>
    </p:spTree>
    <p:extLst>
      <p:ext uri="{BB962C8B-B14F-4D97-AF65-F5344CB8AC3E}">
        <p14:creationId xmlns:p14="http://schemas.microsoft.com/office/powerpoint/2010/main" val="30750822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pic>
        <p:nvPicPr>
          <p:cNvPr id="10" name="Resim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0612"/>
            <a:ext cx="9144000" cy="6868612"/>
          </a:xfrm>
          <a:prstGeom prst="rect">
            <a:avLst/>
          </a:prstGeom>
        </p:spPr>
      </p:pic>
      <p:sp>
        <p:nvSpPr>
          <p:cNvPr id="8" name="Title 1"/>
          <p:cNvSpPr>
            <a:spLocks noGrp="1"/>
          </p:cNvSpPr>
          <p:nvPr>
            <p:ph type="ctrTitle"/>
          </p:nvPr>
        </p:nvSpPr>
        <p:spPr>
          <a:xfrm>
            <a:off x="618423" y="3909643"/>
            <a:ext cx="7772400" cy="828032"/>
          </a:xfrm>
        </p:spPr>
        <p:txBody>
          <a:bodyPr anchor="b">
            <a:noAutofit/>
          </a:bodyPr>
          <a:lstStyle>
            <a:lvl1pPr algn="ctr">
              <a:defRPr sz="5400">
                <a:solidFill>
                  <a:srgbClr val="DFB058"/>
                </a:solidFill>
                <a:latin typeface="Garamond" panose="02020404030301010803" pitchFamily="18" charset="0"/>
                <a:cs typeface="Times New Roman" panose="02020603050405020304" pitchFamily="18" charset="0"/>
              </a:defRPr>
            </a:lvl1pPr>
          </a:lstStyle>
          <a:p>
            <a:r>
              <a:rPr lang="tr-TR" dirty="0"/>
              <a:t>Asıl başlık stili için tıklatın</a:t>
            </a:r>
            <a:endParaRPr lang="en-US" dirty="0"/>
          </a:p>
        </p:txBody>
      </p:sp>
      <p:sp>
        <p:nvSpPr>
          <p:cNvPr id="9" name="Subtitle 2"/>
          <p:cNvSpPr>
            <a:spLocks noGrp="1"/>
          </p:cNvSpPr>
          <p:nvPr>
            <p:ph type="subTitle" idx="1"/>
          </p:nvPr>
        </p:nvSpPr>
        <p:spPr>
          <a:xfrm>
            <a:off x="1075623" y="5155225"/>
            <a:ext cx="6858000" cy="647743"/>
          </a:xfrm>
        </p:spPr>
        <p:txBody>
          <a:bodyPr/>
          <a:lstStyle>
            <a:lvl1pPr marL="0" indent="0" algn="ctr">
              <a:buNone/>
              <a:defRPr sz="2400">
                <a:solidFill>
                  <a:srgbClr val="DFB058"/>
                </a:solidFill>
                <a:latin typeface="Garamond" panose="02020404030301010803"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a:t>Asıl alt başlık stilini düzenlemek için tıklayın</a:t>
            </a:r>
            <a:endParaRPr lang="en-US" dirty="0"/>
          </a:p>
        </p:txBody>
      </p:sp>
    </p:spTree>
    <p:extLst>
      <p:ext uri="{BB962C8B-B14F-4D97-AF65-F5344CB8AC3E}">
        <p14:creationId xmlns:p14="http://schemas.microsoft.com/office/powerpoint/2010/main" val="6378509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pic>
        <p:nvPicPr>
          <p:cNvPr id="11" name="Resim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Slayt Numarası Yer Tutucusu 5"/>
          <p:cNvSpPr>
            <a:spLocks noGrp="1"/>
          </p:cNvSpPr>
          <p:nvPr>
            <p:ph type="sldNum" sz="quarter" idx="12"/>
          </p:nvPr>
        </p:nvSpPr>
        <p:spPr>
          <a:xfrm>
            <a:off x="6449481" y="6352644"/>
            <a:ext cx="2057400" cy="365125"/>
          </a:xfrm>
        </p:spPr>
        <p:txBody>
          <a:bodyPr/>
          <a:lstStyle>
            <a:lvl1pPr>
              <a:defRPr sz="1200" b="1">
                <a:solidFill>
                  <a:schemeClr val="bg1"/>
                </a:solidFill>
                <a:latin typeface="Garamond" panose="02020404030301010803" pitchFamily="18" charset="0"/>
                <a:cs typeface="Times New Roman" panose="02020603050405020304" pitchFamily="18" charset="0"/>
              </a:defRPr>
            </a:lvl1pPr>
          </a:lstStyle>
          <a:p>
            <a:fld id="{885776FF-AC16-4B72-9C8A-C6C7B834E379}" type="slidenum">
              <a:rPr lang="tr-TR" smtClean="0"/>
              <a:pPr/>
              <a:t>‹#›</a:t>
            </a:fld>
            <a:r>
              <a:rPr lang="tr-TR"/>
              <a:t>/17</a:t>
            </a:r>
            <a:endParaRPr lang="tr-TR" dirty="0"/>
          </a:p>
        </p:txBody>
      </p:sp>
      <p:sp>
        <p:nvSpPr>
          <p:cNvPr id="9" name="Title 1"/>
          <p:cNvSpPr>
            <a:spLocks noGrp="1"/>
          </p:cNvSpPr>
          <p:nvPr>
            <p:ph type="title" hasCustomPrompt="1"/>
          </p:nvPr>
        </p:nvSpPr>
        <p:spPr>
          <a:xfrm>
            <a:off x="1369827" y="221381"/>
            <a:ext cx="7244815" cy="1238302"/>
          </a:xfrm>
        </p:spPr>
        <p:txBody>
          <a:bodyPr>
            <a:normAutofit/>
          </a:bodyPr>
          <a:lstStyle>
            <a:lvl1pPr>
              <a:defRPr sz="3600" b="1" baseline="0">
                <a:solidFill>
                  <a:schemeClr val="bg1"/>
                </a:solidFill>
                <a:latin typeface="Garamond" panose="02020404030301010803" pitchFamily="18" charset="0"/>
                <a:cs typeface="Times New Roman" panose="02020603050405020304" pitchFamily="18" charset="0"/>
              </a:defRPr>
            </a:lvl1pPr>
          </a:lstStyle>
          <a:p>
            <a:r>
              <a:rPr lang="tr-TR" dirty="0"/>
              <a:t>YANSI BAŞLIĞI</a:t>
            </a:r>
            <a:endParaRPr lang="en-US" dirty="0"/>
          </a:p>
        </p:txBody>
      </p:sp>
      <p:sp>
        <p:nvSpPr>
          <p:cNvPr id="10" name="İçerik Yer Tutucusu 2"/>
          <p:cNvSpPr>
            <a:spLocks noGrp="1"/>
          </p:cNvSpPr>
          <p:nvPr>
            <p:ph idx="1" hasCustomPrompt="1"/>
          </p:nvPr>
        </p:nvSpPr>
        <p:spPr>
          <a:xfrm>
            <a:off x="463549" y="1681932"/>
            <a:ext cx="8043331" cy="4351338"/>
          </a:xfrm>
        </p:spPr>
        <p:txBody>
          <a:bodyPr>
            <a:noAutofit/>
          </a:bodyPr>
          <a:lstStyle>
            <a:lvl1pPr marL="0" indent="0">
              <a:buClr>
                <a:srgbClr val="0A4356"/>
              </a:buClr>
              <a:buNone/>
              <a:defRPr>
                <a:solidFill>
                  <a:srgbClr val="0A4356"/>
                </a:solidFill>
              </a:defRPr>
            </a:lvl1pPr>
          </a:lstStyle>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p:txBody>
      </p:sp>
    </p:spTree>
    <p:extLst>
      <p:ext uri="{BB962C8B-B14F-4D97-AF65-F5344CB8AC3E}">
        <p14:creationId xmlns:p14="http://schemas.microsoft.com/office/powerpoint/2010/main" val="32932727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ölüm Üstbilgisi">
    <p:spTree>
      <p:nvGrpSpPr>
        <p:cNvPr id="1" name=""/>
        <p:cNvGrpSpPr/>
        <p:nvPr/>
      </p:nvGrpSpPr>
      <p:grpSpPr>
        <a:xfrm>
          <a:off x="0" y="0"/>
          <a:ext cx="0" cy="0"/>
          <a:chOff x="0" y="0"/>
          <a:chExt cx="0" cy="0"/>
        </a:xfrm>
      </p:grpSpPr>
      <p:pic>
        <p:nvPicPr>
          <p:cNvPr id="8" name="Resim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2124"/>
            <a:ext cx="9144000" cy="6860123"/>
          </a:xfrm>
          <a:prstGeom prst="rect">
            <a:avLst/>
          </a:prstGeom>
        </p:spPr>
      </p:pic>
    </p:spTree>
    <p:extLst>
      <p:ext uri="{BB962C8B-B14F-4D97-AF65-F5344CB8AC3E}">
        <p14:creationId xmlns:p14="http://schemas.microsoft.com/office/powerpoint/2010/main" val="10626680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28650" y="1825625"/>
            <a:ext cx="386715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825625"/>
            <a:ext cx="386715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A62A676-7EAD-4A88-92E7-D75C369EE8D7}" type="slidenum">
              <a:rPr lang="tr-TR" smtClean="0"/>
              <a:t>‹#›</a:t>
            </a:fld>
            <a:endParaRPr lang="tr-TR"/>
          </a:p>
        </p:txBody>
      </p:sp>
    </p:spTree>
    <p:extLst>
      <p:ext uri="{BB962C8B-B14F-4D97-AF65-F5344CB8AC3E}">
        <p14:creationId xmlns:p14="http://schemas.microsoft.com/office/powerpoint/2010/main" val="42454666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630238" y="2505075"/>
            <a:ext cx="386873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4629150" y="2505075"/>
            <a:ext cx="38877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0A62A676-7EAD-4A88-92E7-D75C369EE8D7}" type="slidenum">
              <a:rPr lang="tr-TR" smtClean="0"/>
              <a:t>‹#›</a:t>
            </a:fld>
            <a:endParaRPr lang="tr-TR"/>
          </a:p>
        </p:txBody>
      </p:sp>
    </p:spTree>
    <p:extLst>
      <p:ext uri="{BB962C8B-B14F-4D97-AF65-F5344CB8AC3E}">
        <p14:creationId xmlns:p14="http://schemas.microsoft.com/office/powerpoint/2010/main" val="4068528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28650" y="1825625"/>
            <a:ext cx="386715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825625"/>
            <a:ext cx="386715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64FEF47-0BC9-43F1-A28E-D23A1DDFCF4A}" type="slidenum">
              <a:rPr lang="tr-TR" smtClean="0"/>
              <a:t>‹#›</a:t>
            </a:fld>
            <a:endParaRPr lang="tr-TR"/>
          </a:p>
        </p:txBody>
      </p:sp>
    </p:spTree>
    <p:extLst>
      <p:ext uri="{BB962C8B-B14F-4D97-AF65-F5344CB8AC3E}">
        <p14:creationId xmlns:p14="http://schemas.microsoft.com/office/powerpoint/2010/main" val="7002970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0A62A676-7EAD-4A88-92E7-D75C369EE8D7}" type="slidenum">
              <a:rPr lang="tr-TR" smtClean="0"/>
              <a:t>‹#›</a:t>
            </a:fld>
            <a:endParaRPr lang="tr-TR"/>
          </a:p>
        </p:txBody>
      </p:sp>
    </p:spTree>
    <p:extLst>
      <p:ext uri="{BB962C8B-B14F-4D97-AF65-F5344CB8AC3E}">
        <p14:creationId xmlns:p14="http://schemas.microsoft.com/office/powerpoint/2010/main" val="5577216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0A62A676-7EAD-4A88-92E7-D75C369EE8D7}" type="slidenum">
              <a:rPr lang="tr-TR" smtClean="0"/>
              <a:t>‹#›</a:t>
            </a:fld>
            <a:endParaRPr lang="tr-TR"/>
          </a:p>
        </p:txBody>
      </p:sp>
    </p:spTree>
    <p:extLst>
      <p:ext uri="{BB962C8B-B14F-4D97-AF65-F5344CB8AC3E}">
        <p14:creationId xmlns:p14="http://schemas.microsoft.com/office/powerpoint/2010/main" val="41831210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A62A676-7EAD-4A88-92E7-D75C369EE8D7}" type="slidenum">
              <a:rPr lang="tr-TR" smtClean="0"/>
              <a:t>‹#›</a:t>
            </a:fld>
            <a:endParaRPr lang="tr-TR"/>
          </a:p>
        </p:txBody>
      </p:sp>
    </p:spTree>
    <p:extLst>
      <p:ext uri="{BB962C8B-B14F-4D97-AF65-F5344CB8AC3E}">
        <p14:creationId xmlns:p14="http://schemas.microsoft.com/office/powerpoint/2010/main" val="29851739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A62A676-7EAD-4A88-92E7-D75C369EE8D7}" type="slidenum">
              <a:rPr lang="tr-TR" smtClean="0"/>
              <a:t>‹#›</a:t>
            </a:fld>
            <a:endParaRPr lang="tr-TR"/>
          </a:p>
        </p:txBody>
      </p:sp>
    </p:spTree>
    <p:extLst>
      <p:ext uri="{BB962C8B-B14F-4D97-AF65-F5344CB8AC3E}">
        <p14:creationId xmlns:p14="http://schemas.microsoft.com/office/powerpoint/2010/main" val="23701984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A62A676-7EAD-4A88-92E7-D75C369EE8D7}" type="slidenum">
              <a:rPr lang="tr-TR" smtClean="0"/>
              <a:t>‹#›</a:t>
            </a:fld>
            <a:endParaRPr lang="tr-TR"/>
          </a:p>
        </p:txBody>
      </p:sp>
    </p:spTree>
    <p:extLst>
      <p:ext uri="{BB962C8B-B14F-4D97-AF65-F5344CB8AC3E}">
        <p14:creationId xmlns:p14="http://schemas.microsoft.com/office/powerpoint/2010/main" val="7402171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28650" y="365125"/>
            <a:ext cx="5762625"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A62A676-7EAD-4A88-92E7-D75C369EE8D7}" type="slidenum">
              <a:rPr lang="tr-TR" smtClean="0"/>
              <a:t>‹#›</a:t>
            </a:fld>
            <a:endParaRPr lang="tr-TR"/>
          </a:p>
        </p:txBody>
      </p:sp>
    </p:spTree>
    <p:extLst>
      <p:ext uri="{BB962C8B-B14F-4D97-AF65-F5344CB8AC3E}">
        <p14:creationId xmlns:p14="http://schemas.microsoft.com/office/powerpoint/2010/main" val="1112015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630238" y="2505075"/>
            <a:ext cx="386873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4629150" y="2505075"/>
            <a:ext cx="38877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64FEF47-0BC9-43F1-A28E-D23A1DDFCF4A}" type="slidenum">
              <a:rPr lang="tr-TR" smtClean="0"/>
              <a:t>‹#›</a:t>
            </a:fld>
            <a:endParaRPr lang="tr-TR"/>
          </a:p>
        </p:txBody>
      </p:sp>
    </p:spTree>
    <p:extLst>
      <p:ext uri="{BB962C8B-B14F-4D97-AF65-F5344CB8AC3E}">
        <p14:creationId xmlns:p14="http://schemas.microsoft.com/office/powerpoint/2010/main" val="2475158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64FEF47-0BC9-43F1-A28E-D23A1DDFCF4A}" type="slidenum">
              <a:rPr lang="tr-TR" smtClean="0"/>
              <a:t>‹#›</a:t>
            </a:fld>
            <a:endParaRPr lang="tr-TR"/>
          </a:p>
        </p:txBody>
      </p:sp>
    </p:spTree>
    <p:extLst>
      <p:ext uri="{BB962C8B-B14F-4D97-AF65-F5344CB8AC3E}">
        <p14:creationId xmlns:p14="http://schemas.microsoft.com/office/powerpoint/2010/main" val="4025680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64FEF47-0BC9-43F1-A28E-D23A1DDFCF4A}" type="slidenum">
              <a:rPr lang="tr-TR" smtClean="0"/>
              <a:t>‹#›</a:t>
            </a:fld>
            <a:endParaRPr lang="tr-TR"/>
          </a:p>
        </p:txBody>
      </p:sp>
    </p:spTree>
    <p:extLst>
      <p:ext uri="{BB962C8B-B14F-4D97-AF65-F5344CB8AC3E}">
        <p14:creationId xmlns:p14="http://schemas.microsoft.com/office/powerpoint/2010/main" val="4025797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64FEF47-0BC9-43F1-A28E-D23A1DDFCF4A}" type="slidenum">
              <a:rPr lang="tr-TR" smtClean="0"/>
              <a:t>‹#›</a:t>
            </a:fld>
            <a:endParaRPr lang="tr-TR"/>
          </a:p>
        </p:txBody>
      </p:sp>
    </p:spTree>
    <p:extLst>
      <p:ext uri="{BB962C8B-B14F-4D97-AF65-F5344CB8AC3E}">
        <p14:creationId xmlns:p14="http://schemas.microsoft.com/office/powerpoint/2010/main" val="769308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64FEF47-0BC9-43F1-A28E-D23A1DDFCF4A}" type="slidenum">
              <a:rPr lang="tr-TR" smtClean="0"/>
              <a:t>‹#›</a:t>
            </a:fld>
            <a:endParaRPr lang="tr-TR"/>
          </a:p>
        </p:txBody>
      </p:sp>
    </p:spTree>
    <p:extLst>
      <p:ext uri="{BB962C8B-B14F-4D97-AF65-F5344CB8AC3E}">
        <p14:creationId xmlns:p14="http://schemas.microsoft.com/office/powerpoint/2010/main" val="1780201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4FEF47-0BC9-43F1-A28E-D23A1DDFCF4A}" type="slidenum">
              <a:rPr lang="tr-TR" smtClean="0"/>
              <a:t>‹#›</a:t>
            </a:fld>
            <a:endParaRPr lang="tr-TR"/>
          </a:p>
        </p:txBody>
      </p:sp>
    </p:spTree>
    <p:extLst>
      <p:ext uri="{BB962C8B-B14F-4D97-AF65-F5344CB8AC3E}">
        <p14:creationId xmlns:p14="http://schemas.microsoft.com/office/powerpoint/2010/main" val="411852214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3B117C-F9D4-46D5-B41D-87C45773BC26}" type="slidenum">
              <a:rPr lang="tr-TR" smtClean="0"/>
              <a:t>‹#›</a:t>
            </a:fld>
            <a:endParaRPr lang="tr-TR"/>
          </a:p>
        </p:txBody>
      </p:sp>
    </p:spTree>
    <p:extLst>
      <p:ext uri="{BB962C8B-B14F-4D97-AF65-F5344CB8AC3E}">
        <p14:creationId xmlns:p14="http://schemas.microsoft.com/office/powerpoint/2010/main" val="979640768"/>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292884-4097-4ADF-87B2-EE356CE5A6AB}" type="slidenum">
              <a:rPr lang="tr-TR" smtClean="0"/>
              <a:t>‹#›</a:t>
            </a:fld>
            <a:endParaRPr lang="tr-TR"/>
          </a:p>
        </p:txBody>
      </p:sp>
    </p:spTree>
    <p:extLst>
      <p:ext uri="{BB962C8B-B14F-4D97-AF65-F5344CB8AC3E}">
        <p14:creationId xmlns:p14="http://schemas.microsoft.com/office/powerpoint/2010/main" val="464322240"/>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62A676-7EAD-4A88-92E7-D75C369EE8D7}" type="slidenum">
              <a:rPr lang="tr-TR" smtClean="0"/>
              <a:t>‹#›</a:t>
            </a:fld>
            <a:endParaRPr lang="tr-TR"/>
          </a:p>
        </p:txBody>
      </p:sp>
    </p:spTree>
    <p:extLst>
      <p:ext uri="{BB962C8B-B14F-4D97-AF65-F5344CB8AC3E}">
        <p14:creationId xmlns:p14="http://schemas.microsoft.com/office/powerpoint/2010/main" val="2007744181"/>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1.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png"/><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jpeg"/></Relationships>
</file>

<file path=ppt/slides/_rels/slide3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57.jpeg"/><Relationship Id="rId7" Type="http://schemas.openxmlformats.org/officeDocument/2006/relationships/diagramColors" Target="../diagrams/colors5.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33.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10" Type="http://schemas.microsoft.com/office/2007/relationships/hdphoto" Target="../media/hdphoto2.wdp"/><Relationship Id="rId4" Type="http://schemas.openxmlformats.org/officeDocument/2006/relationships/diagramLayout" Target="../diagrams/layout6.xml"/><Relationship Id="rId9"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10" Type="http://schemas.openxmlformats.org/officeDocument/2006/relationships/image" Target="../media/image63.png"/><Relationship Id="rId4" Type="http://schemas.openxmlformats.org/officeDocument/2006/relationships/diagramLayout" Target="../diagrams/layout7.xml"/><Relationship Id="rId9" Type="http://schemas.openxmlformats.org/officeDocument/2006/relationships/image" Target="../media/image62.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6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40.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66.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694623" y="4967113"/>
            <a:ext cx="7772400" cy="442226"/>
          </a:xfrm>
        </p:spPr>
        <p:txBody>
          <a:bodyPr>
            <a:noAutofit/>
          </a:bodyPr>
          <a:lstStyle/>
          <a:p>
            <a:r>
              <a:rPr lang="tr-TR" sz="3600" b="1" dirty="0">
                <a:solidFill>
                  <a:srgbClr val="C00000"/>
                </a:solidFill>
              </a:rPr>
              <a:t>25 KASIM</a:t>
            </a:r>
            <a:br>
              <a:rPr lang="tr-TR" sz="3600" b="1" dirty="0">
                <a:solidFill>
                  <a:srgbClr val="C00000"/>
                </a:solidFill>
              </a:rPr>
            </a:br>
            <a:r>
              <a:rPr lang="tr-TR" sz="2800" b="1" dirty="0">
                <a:solidFill>
                  <a:srgbClr val="C00000"/>
                </a:solidFill>
              </a:rPr>
              <a:t>Kadına Yönelik Şiddete Karşı Uluslararası Mücadele Günü</a:t>
            </a:r>
          </a:p>
        </p:txBody>
      </p:sp>
      <p:sp>
        <p:nvSpPr>
          <p:cNvPr id="6" name="Alt Başlık 2"/>
          <p:cNvSpPr txBox="1">
            <a:spLocks/>
          </p:cNvSpPr>
          <p:nvPr/>
        </p:nvSpPr>
        <p:spPr>
          <a:xfrm>
            <a:off x="1066098" y="5910547"/>
            <a:ext cx="6858000" cy="64774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dirty="0" smtClean="0">
                <a:latin typeface="Garamond" panose="02020404030301010803" pitchFamily="18" charset="0"/>
              </a:rPr>
              <a:t>25/</a:t>
            </a:r>
            <a:r>
              <a:rPr lang="tr-TR" dirty="0">
                <a:latin typeface="Garamond" panose="02020404030301010803" pitchFamily="18" charset="0"/>
              </a:rPr>
              <a:t>11/2020</a:t>
            </a:r>
          </a:p>
        </p:txBody>
      </p:sp>
    </p:spTree>
    <p:extLst>
      <p:ext uri="{BB962C8B-B14F-4D97-AF65-F5344CB8AC3E}">
        <p14:creationId xmlns:p14="http://schemas.microsoft.com/office/powerpoint/2010/main" val="20389938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xmlns="" id="{640ABF26-4773-4A13-9361-AA72F4234B69}"/>
              </a:ext>
            </a:extLst>
          </p:cNvPr>
          <p:cNvSpPr>
            <a:spLocks noGrp="1"/>
          </p:cNvSpPr>
          <p:nvPr>
            <p:ph type="sldNum" sz="quarter" idx="12"/>
          </p:nvPr>
        </p:nvSpPr>
        <p:spPr/>
        <p:txBody>
          <a:bodyPr/>
          <a:lstStyle/>
          <a:p>
            <a:fld id="{885776FF-AC16-4B72-9C8A-C6C7B834E379}" type="slidenum">
              <a:rPr lang="tr-TR" smtClean="0"/>
              <a:pPr/>
              <a:t>10</a:t>
            </a:fld>
            <a:r>
              <a:rPr lang="tr-TR"/>
              <a:t>/17</a:t>
            </a:r>
            <a:endParaRPr lang="tr-TR" dirty="0"/>
          </a:p>
        </p:txBody>
      </p:sp>
      <p:sp>
        <p:nvSpPr>
          <p:cNvPr id="3" name="Başlık 2">
            <a:extLst>
              <a:ext uri="{FF2B5EF4-FFF2-40B4-BE49-F238E27FC236}">
                <a16:creationId xmlns:a16="http://schemas.microsoft.com/office/drawing/2014/main" xmlns="" id="{84932E94-5CC2-46E4-AA69-DB921EA4CA9C}"/>
              </a:ext>
            </a:extLst>
          </p:cNvPr>
          <p:cNvSpPr>
            <a:spLocks noGrp="1"/>
          </p:cNvSpPr>
          <p:nvPr>
            <p:ph type="title"/>
          </p:nvPr>
        </p:nvSpPr>
        <p:spPr>
          <a:xfrm>
            <a:off x="362294" y="221381"/>
            <a:ext cx="7909347" cy="1238302"/>
          </a:xfrm>
        </p:spPr>
        <p:txBody>
          <a:bodyPr>
            <a:normAutofit/>
          </a:bodyPr>
          <a:lstStyle/>
          <a:p>
            <a:r>
              <a:rPr lang="tr-TR" sz="2200" dirty="0"/>
              <a:t>25 Kasım 2019 </a:t>
            </a:r>
            <a:br>
              <a:rPr lang="tr-TR" sz="2200" dirty="0"/>
            </a:br>
            <a:r>
              <a:rPr lang="tr-TR" sz="2200" dirty="0"/>
              <a:t>Kadına Yönelik Şiddete Karşı Uluslararası Mücadele Günü</a:t>
            </a:r>
          </a:p>
        </p:txBody>
      </p:sp>
      <p:sp>
        <p:nvSpPr>
          <p:cNvPr id="4" name="İçerik Yer Tutucusu 3"/>
          <p:cNvSpPr>
            <a:spLocks noGrp="1"/>
          </p:cNvSpPr>
          <p:nvPr>
            <p:ph idx="1"/>
          </p:nvPr>
        </p:nvSpPr>
        <p:spPr>
          <a:xfrm>
            <a:off x="362294" y="1459683"/>
            <a:ext cx="8043331" cy="4351338"/>
          </a:xfrm>
        </p:spPr>
        <p:txBody>
          <a:bodyPr/>
          <a:lstStyle/>
          <a:p>
            <a:pPr algn="just"/>
            <a:endParaRPr lang="tr-TR" dirty="0" smtClean="0"/>
          </a:p>
          <a:p>
            <a:pPr algn="just"/>
            <a:r>
              <a:rPr lang="tr-TR" sz="2400" dirty="0" smtClean="0">
                <a:latin typeface="Garamond" panose="02020404030301010803" pitchFamily="18" charset="0"/>
              </a:rPr>
              <a:t>Polis </a:t>
            </a:r>
            <a:r>
              <a:rPr lang="tr-TR" sz="2400" dirty="0">
                <a:latin typeface="Garamond" panose="02020404030301010803" pitchFamily="18" charset="0"/>
              </a:rPr>
              <a:t>merkezleri, Aile Hekimlikleri, Muhtarlıklar, Kahvehaneler, Sanayi esnafı ziyaret edilerek bilgilendirici afişler asılmış broşürler dağıtılmıştır.</a:t>
            </a:r>
          </a:p>
          <a:p>
            <a:pPr algn="just"/>
            <a:r>
              <a:rPr lang="tr-TR" sz="2400" dirty="0">
                <a:latin typeface="Garamond" panose="02020404030301010803" pitchFamily="18" charset="0"/>
              </a:rPr>
              <a:t>Kadın Konukevinde kalan kadınların yıl boyu yaptığı ürünlerle sergi açılmıştır.</a:t>
            </a:r>
          </a:p>
          <a:p>
            <a:pPr algn="just"/>
            <a:r>
              <a:rPr lang="tr-TR" sz="2400" dirty="0">
                <a:latin typeface="Garamond" panose="02020404030301010803" pitchFamily="18" charset="0"/>
              </a:rPr>
              <a:t>İlimizin futbol takımının maçı öncesinde farkındalık sağlamak için </a:t>
            </a:r>
            <a:r>
              <a:rPr lang="tr-TR" sz="2400" dirty="0" err="1">
                <a:latin typeface="Garamond" panose="02020404030301010803" pitchFamily="18" charset="0"/>
              </a:rPr>
              <a:t>bunner</a:t>
            </a:r>
            <a:r>
              <a:rPr lang="tr-TR" sz="2400" dirty="0">
                <a:latin typeface="Garamond" panose="02020404030301010803" pitchFamily="18" charset="0"/>
              </a:rPr>
              <a:t> açılmıştır</a:t>
            </a:r>
            <a:r>
              <a:rPr lang="tr-TR" sz="2400" dirty="0" smtClean="0">
                <a:latin typeface="Garamond" panose="02020404030301010803" pitchFamily="18" charset="0"/>
              </a:rPr>
              <a:t>.</a:t>
            </a:r>
          </a:p>
          <a:p>
            <a:pPr marL="0" indent="0" algn="just">
              <a:buNone/>
            </a:pPr>
            <a:endParaRPr lang="tr-TR" sz="2400" dirty="0">
              <a:latin typeface="Garamond" panose="02020404030301010803" pitchFamily="18" charset="0"/>
            </a:endParaRPr>
          </a:p>
          <a:p>
            <a:pPr marL="0" indent="0" algn="just">
              <a:buNone/>
            </a:pPr>
            <a:endParaRPr lang="tr-TR" sz="2400" dirty="0">
              <a:latin typeface="Garamond" panose="02020404030301010803" pitchFamily="18" charset="0"/>
            </a:endParaRPr>
          </a:p>
          <a:p>
            <a:pPr marL="0" indent="0" algn="just">
              <a:buNone/>
            </a:pPr>
            <a:endParaRPr lang="tr-TR" sz="2400" dirty="0" smtClean="0">
              <a:latin typeface="Garamond" panose="02020404030301010803" pitchFamily="18" charset="0"/>
            </a:endParaRPr>
          </a:p>
        </p:txBody>
      </p:sp>
    </p:spTree>
    <p:extLst>
      <p:ext uri="{BB962C8B-B14F-4D97-AF65-F5344CB8AC3E}">
        <p14:creationId xmlns:p14="http://schemas.microsoft.com/office/powerpoint/2010/main" val="14456807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885776FF-AC16-4B72-9C8A-C6C7B834E379}" type="slidenum">
              <a:rPr lang="tr-TR" smtClean="0"/>
              <a:pPr/>
              <a:t>11</a:t>
            </a:fld>
            <a:r>
              <a:rPr lang="tr-TR" smtClean="0"/>
              <a:t>/17</a:t>
            </a:r>
            <a:endParaRPr lang="tr-TR" dirty="0"/>
          </a:p>
        </p:txBody>
      </p:sp>
      <p:sp>
        <p:nvSpPr>
          <p:cNvPr id="3" name="Unvan 2"/>
          <p:cNvSpPr>
            <a:spLocks noGrp="1"/>
          </p:cNvSpPr>
          <p:nvPr>
            <p:ph type="title"/>
          </p:nvPr>
        </p:nvSpPr>
        <p:spPr/>
        <p:txBody>
          <a:bodyPr/>
          <a:lstStyle/>
          <a:p>
            <a:endParaRPr lang="tr-TR"/>
          </a:p>
        </p:txBody>
      </p:sp>
      <p:sp>
        <p:nvSpPr>
          <p:cNvPr id="4" name="İçerik Yer Tutucusu 3"/>
          <p:cNvSpPr>
            <a:spLocks noGrp="1"/>
          </p:cNvSpPr>
          <p:nvPr>
            <p:ph idx="1"/>
          </p:nvPr>
        </p:nvSpPr>
        <p:spPr/>
        <p:txBody>
          <a:bodyPr/>
          <a:lstStyle/>
          <a:p>
            <a:pPr algn="just"/>
            <a:r>
              <a:rPr lang="tr-TR" sz="2400" dirty="0">
                <a:latin typeface="Garamond" panose="02020404030301010803" pitchFamily="18" charset="0"/>
              </a:rPr>
              <a:t>Gizlilik kararı olan 15 şiddet mağduru kadına yönelik kahvaltı etkinliği düzenlenmiştir.</a:t>
            </a:r>
          </a:p>
          <a:p>
            <a:pPr algn="just"/>
            <a:r>
              <a:rPr lang="tr-TR" sz="2400" dirty="0">
                <a:latin typeface="Garamond" panose="02020404030301010803" pitchFamily="18" charset="0"/>
              </a:rPr>
              <a:t>44 mahalleden ekonomik yoksunluk çeken ve ya şiddet mağduru olan 44 kadına sinema ve yemek programı düzenlenmiştir.</a:t>
            </a:r>
          </a:p>
          <a:p>
            <a:pPr algn="just"/>
            <a:r>
              <a:rPr lang="tr-TR" sz="2400" dirty="0">
                <a:latin typeface="Garamond" panose="02020404030301010803" pitchFamily="18" charset="0"/>
              </a:rPr>
              <a:t>Cezaevinde hükümlü kadınlara 2018 ve 2019 yıllarında ‘Kadına Yönelik Şiddetle Mücadele’ konusunda bilgilendirici sunum yapılmıştır.</a:t>
            </a:r>
          </a:p>
          <a:p>
            <a:pPr algn="just"/>
            <a:endParaRPr lang="tr-TR" sz="2400" dirty="0">
              <a:latin typeface="Garamond" panose="02020404030301010803" pitchFamily="18" charset="0"/>
            </a:endParaRPr>
          </a:p>
          <a:p>
            <a:pPr algn="just"/>
            <a:endParaRPr lang="tr-TR" sz="2400" dirty="0">
              <a:latin typeface="Garamond" panose="02020404030301010803" pitchFamily="18" charset="0"/>
            </a:endParaRPr>
          </a:p>
          <a:p>
            <a:pPr algn="just"/>
            <a:endParaRPr lang="tr-TR" sz="2400" dirty="0">
              <a:latin typeface="Garamond" panose="02020404030301010803" pitchFamily="18" charset="0"/>
            </a:endParaRPr>
          </a:p>
          <a:p>
            <a:endParaRPr lang="tr-TR" sz="2400" dirty="0">
              <a:latin typeface="Garamond" panose="02020404030301010803" pitchFamily="18" charset="0"/>
            </a:endParaRPr>
          </a:p>
        </p:txBody>
      </p:sp>
    </p:spTree>
    <p:extLst>
      <p:ext uri="{BB962C8B-B14F-4D97-AF65-F5344CB8AC3E}">
        <p14:creationId xmlns:p14="http://schemas.microsoft.com/office/powerpoint/2010/main" val="2083774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6" name="5 İçerik Yer Tutucusu" descr="PHOTO-2019-12-13-16-16-46.jpg"/>
          <p:cNvPicPr>
            <a:picLocks noGrp="1" noChangeAspect="1"/>
          </p:cNvPicPr>
          <p:nvPr>
            <p:ph sz="quarter" idx="1"/>
          </p:nvPr>
        </p:nvPicPr>
        <p:blipFill>
          <a:blip r:embed="rId2" cstate="print"/>
          <a:stretch>
            <a:fillRect/>
          </a:stretch>
        </p:blipFill>
        <p:spPr>
          <a:xfrm>
            <a:off x="4644008" y="0"/>
            <a:ext cx="4572000" cy="6741368"/>
          </a:xfr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63" y="0"/>
            <a:ext cx="4896544" cy="6741368"/>
          </a:xfrm>
          <a:prstGeom prst="rect">
            <a:avLst/>
          </a:prstGeom>
        </p:spPr>
      </p:pic>
    </p:spTree>
    <p:extLst>
      <p:ext uri="{BB962C8B-B14F-4D97-AF65-F5344CB8AC3E}">
        <p14:creationId xmlns:p14="http://schemas.microsoft.com/office/powerpoint/2010/main" val="1851274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6" name="İçerik Yer Tutucusu 5"/>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4211960" y="0"/>
            <a:ext cx="4932040" cy="6858000"/>
          </a:xfr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4211960" cy="6861223"/>
          </a:xfrm>
          <a:prstGeom prst="rect">
            <a:avLst/>
          </a:prstGeom>
        </p:spPr>
      </p:pic>
    </p:spTree>
    <p:extLst>
      <p:ext uri="{BB962C8B-B14F-4D97-AF65-F5344CB8AC3E}">
        <p14:creationId xmlns:p14="http://schemas.microsoft.com/office/powerpoint/2010/main" val="3482006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0" y="0"/>
            <a:ext cx="4499992" cy="6858000"/>
          </a:xfr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992" y="0"/>
            <a:ext cx="4622304" cy="6858000"/>
          </a:xfrm>
          <a:prstGeom prst="rect">
            <a:avLst/>
          </a:prstGeom>
        </p:spPr>
      </p:pic>
    </p:spTree>
    <p:extLst>
      <p:ext uri="{BB962C8B-B14F-4D97-AF65-F5344CB8AC3E}">
        <p14:creationId xmlns:p14="http://schemas.microsoft.com/office/powerpoint/2010/main" val="4276818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373374" cy="3068960"/>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68960"/>
            <a:ext cx="4373374" cy="3789040"/>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3374" y="3068960"/>
            <a:ext cx="4748653" cy="3789040"/>
          </a:xfrm>
          <a:prstGeom prst="rect">
            <a:avLst/>
          </a:prstGeom>
        </p:spPr>
      </p:pic>
      <p:pic>
        <p:nvPicPr>
          <p:cNvPr id="2" name="Resim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73374" y="0"/>
            <a:ext cx="4770626" cy="3068960"/>
          </a:xfrm>
          <a:prstGeom prst="rect">
            <a:avLst/>
          </a:prstGeom>
        </p:spPr>
      </p:pic>
    </p:spTree>
    <p:extLst>
      <p:ext uri="{BB962C8B-B14F-4D97-AF65-F5344CB8AC3E}">
        <p14:creationId xmlns:p14="http://schemas.microsoft.com/office/powerpoint/2010/main" val="34952980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002499" y="2296272"/>
            <a:ext cx="7139002" cy="2585323"/>
          </a:xfrm>
          <a:prstGeom prst="rect">
            <a:avLst/>
          </a:prstGeom>
        </p:spPr>
        <p:txBody>
          <a:bodyPr wrap="square">
            <a:spAutoFit/>
          </a:bodyPr>
          <a:lstStyle/>
          <a:p>
            <a:pPr algn="ctr"/>
            <a:r>
              <a:rPr lang="tr-TR" altLang="tr-TR" sz="5400" b="1" dirty="0">
                <a:latin typeface="Garamond" panose="02020404030301010803" pitchFamily="18" charset="0"/>
              </a:rPr>
              <a:t>KADINA YÖNELİK ŞİDDETLE </a:t>
            </a:r>
            <a:r>
              <a:rPr lang="tr-TR" altLang="tr-TR" sz="5400" b="1" dirty="0" smtClean="0">
                <a:latin typeface="Garamond" panose="02020404030301010803" pitchFamily="18" charset="0"/>
              </a:rPr>
              <a:t>MÜCADELE</a:t>
            </a:r>
            <a:endParaRPr lang="tr-TR" altLang="tr-TR" sz="5400" b="1" dirty="0">
              <a:latin typeface="Garamond" panose="02020404030301010803" pitchFamily="18" charset="0"/>
            </a:endParaRPr>
          </a:p>
        </p:txBody>
      </p:sp>
      <p:sp>
        <p:nvSpPr>
          <p:cNvPr id="4" name="Slayt Numarası Yer Tutucusu 2"/>
          <p:cNvSpPr>
            <a:spLocks noGrp="1"/>
          </p:cNvSpPr>
          <p:nvPr>
            <p:ph type="sldNum" sz="quarter" idx="4294967295"/>
          </p:nvPr>
        </p:nvSpPr>
        <p:spPr>
          <a:xfrm>
            <a:off x="6515703" y="6354771"/>
            <a:ext cx="2057400" cy="365125"/>
          </a:xfrm>
          <a:prstGeom prst="rect">
            <a:avLst/>
          </a:prstGeom>
        </p:spPr>
        <p:txBody>
          <a:bodyPr/>
          <a:lstStyle/>
          <a:p>
            <a:pPr>
              <a:defRPr/>
            </a:pPr>
            <a:fld id="{979C7EFC-7984-CE46-A1A5-C5F80F9D915D}" type="slidenum">
              <a:rPr lang="tr-TR" altLang="tr-TR" smtClean="0"/>
              <a:pPr>
                <a:defRPr/>
              </a:pPr>
              <a:t>16</a:t>
            </a:fld>
            <a:r>
              <a:rPr lang="tr-TR" altLang="tr-TR"/>
              <a:t>/357</a:t>
            </a:r>
          </a:p>
        </p:txBody>
      </p:sp>
    </p:spTree>
    <p:extLst>
      <p:ext uri="{BB962C8B-B14F-4D97-AF65-F5344CB8AC3E}">
        <p14:creationId xmlns:p14="http://schemas.microsoft.com/office/powerpoint/2010/main" val="40973971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1"/>
          <p:cNvGraphicFramePr/>
          <p:nvPr>
            <p:extLst>
              <p:ext uri="{D42A27DB-BD31-4B8C-83A1-F6EECF244321}">
                <p14:modId xmlns:p14="http://schemas.microsoft.com/office/powerpoint/2010/main" val="382533936"/>
              </p:ext>
            </p:extLst>
          </p:nvPr>
        </p:nvGraphicFramePr>
        <p:xfrm>
          <a:off x="-2602692" y="432620"/>
          <a:ext cx="14346241" cy="70643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85123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8 Dikdörtgen"/>
          <p:cNvSpPr>
            <a:spLocks noChangeArrowheads="1"/>
          </p:cNvSpPr>
          <p:nvPr/>
        </p:nvSpPr>
        <p:spPr bwMode="auto">
          <a:xfrm>
            <a:off x="108520" y="455026"/>
            <a:ext cx="7845778" cy="830997"/>
          </a:xfrm>
          <a:prstGeom prst="rect">
            <a:avLst/>
          </a:prstGeom>
          <a:noFill/>
          <a:ln w="9525">
            <a:noFill/>
            <a:miter lim="800000"/>
            <a:headEnd/>
            <a:tailEnd/>
          </a:ln>
        </p:spPr>
        <p:txBody>
          <a:bodyPr wrap="square">
            <a:spAutoFit/>
          </a:bodyPr>
          <a:lstStyle/>
          <a:p>
            <a:r>
              <a:rPr lang="tr-TR" sz="2400" b="1" dirty="0">
                <a:solidFill>
                  <a:schemeClr val="bg1"/>
                </a:solidFill>
                <a:latin typeface="Garamond"/>
                <a:cs typeface="Garamond"/>
              </a:rPr>
              <a:t>KADINA YÖNELİK ŞİDDETLE MÜCADELE </a:t>
            </a:r>
            <a:endParaRPr lang="tr-TR" sz="2400" b="1" dirty="0" smtClean="0">
              <a:solidFill>
                <a:schemeClr val="bg1"/>
              </a:solidFill>
              <a:latin typeface="Garamond"/>
              <a:cs typeface="Garamond"/>
            </a:endParaRPr>
          </a:p>
          <a:p>
            <a:r>
              <a:rPr lang="tr-TR" sz="2400" b="1" dirty="0" smtClean="0">
                <a:solidFill>
                  <a:schemeClr val="bg1"/>
                </a:solidFill>
                <a:latin typeface="Garamond"/>
                <a:cs typeface="Garamond"/>
              </a:rPr>
              <a:t>ULUSAL </a:t>
            </a:r>
            <a:r>
              <a:rPr lang="tr-TR" sz="2400" b="1" dirty="0">
                <a:solidFill>
                  <a:schemeClr val="bg1"/>
                </a:solidFill>
                <a:latin typeface="Garamond"/>
                <a:cs typeface="Garamond"/>
              </a:rPr>
              <a:t>EYLEM </a:t>
            </a:r>
            <a:r>
              <a:rPr lang="tr-TR" sz="2400" b="1" dirty="0" smtClean="0">
                <a:solidFill>
                  <a:schemeClr val="bg1"/>
                </a:solidFill>
                <a:latin typeface="Garamond"/>
                <a:cs typeface="Garamond"/>
              </a:rPr>
              <a:t>PLANLARI</a:t>
            </a:r>
            <a:endParaRPr lang="tr-TR" sz="2400" b="1" dirty="0">
              <a:solidFill>
                <a:schemeClr val="bg1"/>
              </a:solidFill>
              <a:latin typeface="Garamond"/>
              <a:cs typeface="Garamond"/>
            </a:endParaRPr>
          </a:p>
        </p:txBody>
      </p:sp>
      <p:graphicFrame>
        <p:nvGraphicFramePr>
          <p:cNvPr id="9" name="Diyagram 8"/>
          <p:cNvGraphicFramePr/>
          <p:nvPr>
            <p:extLst>
              <p:ext uri="{D42A27DB-BD31-4B8C-83A1-F6EECF244321}">
                <p14:modId xmlns:p14="http://schemas.microsoft.com/office/powerpoint/2010/main" val="1690242420"/>
              </p:ext>
            </p:extLst>
          </p:nvPr>
        </p:nvGraphicFramePr>
        <p:xfrm>
          <a:off x="4947931" y="1457197"/>
          <a:ext cx="5287736" cy="5121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Dikdörtgen 7">
            <a:extLst>
              <a:ext uri="{FF2B5EF4-FFF2-40B4-BE49-F238E27FC236}">
                <a16:creationId xmlns:a16="http://schemas.microsoft.com/office/drawing/2014/main" xmlns="" id="{F8359928-5FE5-ED47-87E8-5F9042C11887}"/>
              </a:ext>
            </a:extLst>
          </p:cNvPr>
          <p:cNvSpPr>
            <a:spLocks noChangeArrowheads="1"/>
          </p:cNvSpPr>
          <p:nvPr/>
        </p:nvSpPr>
        <p:spPr bwMode="auto">
          <a:xfrm>
            <a:off x="423159" y="1799545"/>
            <a:ext cx="5670550" cy="39241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ts val="600"/>
              </a:spcBef>
            </a:pPr>
            <a:r>
              <a:rPr lang="tr-TR" altLang="tr-TR" sz="2800" dirty="0">
                <a:solidFill>
                  <a:srgbClr val="000000"/>
                </a:solidFill>
                <a:latin typeface="Garamond" panose="02020404030301010803" pitchFamily="18" charset="0"/>
                <a:cs typeface="Times New Roman" panose="02020603050405020304" pitchFamily="18" charset="0"/>
              </a:rPr>
              <a:t>Kadına Yönelik Şiddetle Mücadele alanında 2007’den bu yana</a:t>
            </a:r>
          </a:p>
          <a:p>
            <a:pPr algn="ctr">
              <a:spcBef>
                <a:spcPts val="600"/>
              </a:spcBef>
            </a:pPr>
            <a:r>
              <a:rPr lang="tr-TR" altLang="tr-TR" sz="2800" b="1" dirty="0">
                <a:solidFill>
                  <a:srgbClr val="000000"/>
                </a:solidFill>
                <a:latin typeface="Garamond" panose="02020404030301010803" pitchFamily="18" charset="0"/>
                <a:cs typeface="Times New Roman" panose="02020603050405020304" pitchFamily="18" charset="0"/>
              </a:rPr>
              <a:t>3 Ulusal Eylem Planı </a:t>
            </a:r>
            <a:r>
              <a:rPr lang="tr-TR" altLang="tr-TR" sz="2800" dirty="0">
                <a:solidFill>
                  <a:srgbClr val="000000"/>
                </a:solidFill>
                <a:latin typeface="Garamond" panose="02020404030301010803" pitchFamily="18" charset="0"/>
                <a:cs typeface="Times New Roman" panose="02020603050405020304" pitchFamily="18" charset="0"/>
              </a:rPr>
              <a:t>yürürlüğe girmiştir.</a:t>
            </a:r>
          </a:p>
          <a:p>
            <a:pPr algn="ctr">
              <a:spcBef>
                <a:spcPts val="600"/>
              </a:spcBef>
            </a:pPr>
            <a:r>
              <a:rPr lang="tr-TR" altLang="tr-TR" sz="2800" dirty="0">
                <a:solidFill>
                  <a:srgbClr val="000000"/>
                </a:solidFill>
                <a:latin typeface="Garamond" panose="02020404030301010803" pitchFamily="18" charset="0"/>
                <a:cs typeface="Times New Roman" panose="02020603050405020304" pitchFamily="18" charset="0"/>
              </a:rPr>
              <a:t> </a:t>
            </a:r>
          </a:p>
          <a:p>
            <a:pPr algn="ctr">
              <a:spcBef>
                <a:spcPts val="600"/>
              </a:spcBef>
            </a:pPr>
            <a:r>
              <a:rPr lang="tr-TR" altLang="tr-TR" sz="2800" dirty="0">
                <a:solidFill>
                  <a:srgbClr val="000000"/>
                </a:solidFill>
                <a:latin typeface="Garamond" panose="02020404030301010803" pitchFamily="18" charset="0"/>
                <a:cs typeface="Times New Roman" panose="02020603050405020304" pitchFamily="18" charset="0"/>
              </a:rPr>
              <a:t>2021-2025 yıllarını kapsayacak </a:t>
            </a:r>
          </a:p>
          <a:p>
            <a:pPr algn="ctr">
              <a:spcBef>
                <a:spcPts val="600"/>
              </a:spcBef>
            </a:pPr>
            <a:r>
              <a:rPr lang="tr-TR" altLang="tr-TR" sz="2800" b="1" dirty="0">
                <a:solidFill>
                  <a:srgbClr val="000000"/>
                </a:solidFill>
                <a:latin typeface="Garamond" panose="02020404030301010803" pitchFamily="18" charset="0"/>
                <a:cs typeface="Times New Roman" panose="02020603050405020304" pitchFamily="18" charset="0"/>
              </a:rPr>
              <a:t>4. Ulusal Eylem Planı </a:t>
            </a:r>
          </a:p>
          <a:p>
            <a:pPr algn="ctr">
              <a:spcBef>
                <a:spcPts val="600"/>
              </a:spcBef>
            </a:pPr>
            <a:r>
              <a:rPr lang="tr-TR" altLang="tr-TR" sz="2800" dirty="0">
                <a:solidFill>
                  <a:srgbClr val="000000"/>
                </a:solidFill>
                <a:latin typeface="Garamond" panose="02020404030301010803" pitchFamily="18" charset="0"/>
                <a:cs typeface="Times New Roman" panose="02020603050405020304" pitchFamily="18" charset="0"/>
              </a:rPr>
              <a:t>hazırlıkları devam etmektedir.</a:t>
            </a:r>
          </a:p>
        </p:txBody>
      </p:sp>
    </p:spTree>
    <p:extLst>
      <p:ext uri="{BB962C8B-B14F-4D97-AF65-F5344CB8AC3E}">
        <p14:creationId xmlns:p14="http://schemas.microsoft.com/office/powerpoint/2010/main" val="21636267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dilsiz_turkiye_haritasi_1_24_9_stage.jpg">
            <a:extLst>
              <a:ext uri="{FF2B5EF4-FFF2-40B4-BE49-F238E27FC236}">
                <a16:creationId xmlns:a16="http://schemas.microsoft.com/office/drawing/2014/main" xmlns="" id="{78C10D37-BDB9-3A44-88AF-BA6D7FDE5FE4}"/>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29111" y="1471102"/>
            <a:ext cx="6891338" cy="2584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Box 7">
            <a:extLst>
              <a:ext uri="{FF2B5EF4-FFF2-40B4-BE49-F238E27FC236}">
                <a16:creationId xmlns:a16="http://schemas.microsoft.com/office/drawing/2014/main" xmlns="" id="{24A39E27-EED9-C448-87B5-193CEE637386}"/>
              </a:ext>
            </a:extLst>
          </p:cNvPr>
          <p:cNvSpPr txBox="1">
            <a:spLocks noChangeArrowheads="1"/>
          </p:cNvSpPr>
          <p:nvPr/>
        </p:nvSpPr>
        <p:spPr bwMode="auto">
          <a:xfrm>
            <a:off x="2011749" y="1844875"/>
            <a:ext cx="5326062" cy="18158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tr-TR" altLang="tr-TR" sz="2800" b="1" dirty="0" smtClean="0">
                <a:latin typeface="Garamond" panose="02020404030301010803" pitchFamily="18" charset="0"/>
                <a:cs typeface="Times New Roman" panose="02020603050405020304" pitchFamily="18" charset="0"/>
              </a:rPr>
              <a:t>Kadına </a:t>
            </a:r>
            <a:r>
              <a:rPr lang="tr-TR" altLang="tr-TR" sz="2800" b="1" dirty="0">
                <a:latin typeface="Garamond" panose="02020404030301010803" pitchFamily="18" charset="0"/>
                <a:cs typeface="Times New Roman" panose="02020603050405020304" pitchFamily="18" charset="0"/>
              </a:rPr>
              <a:t>Yönelik Şiddetle </a:t>
            </a:r>
            <a:r>
              <a:rPr lang="tr-TR" altLang="tr-TR" sz="2800" b="1" dirty="0" smtClean="0">
                <a:latin typeface="Garamond" panose="02020404030301010803" pitchFamily="18" charset="0"/>
                <a:cs typeface="Times New Roman" panose="02020603050405020304" pitchFamily="18" charset="0"/>
              </a:rPr>
              <a:t>Mücadele Birinci </a:t>
            </a:r>
            <a:r>
              <a:rPr lang="tr-TR" altLang="tr-TR" sz="2800" b="1" dirty="0">
                <a:latin typeface="Garamond" panose="02020404030301010803" pitchFamily="18" charset="0"/>
                <a:cs typeface="Times New Roman" panose="02020603050405020304" pitchFamily="18" charset="0"/>
              </a:rPr>
              <a:t>İl Eylem </a:t>
            </a:r>
            <a:r>
              <a:rPr lang="tr-TR" altLang="tr-TR" sz="2800" b="1" dirty="0" smtClean="0">
                <a:latin typeface="Garamond" panose="02020404030301010803" pitchFamily="18" charset="0"/>
                <a:cs typeface="Times New Roman" panose="02020603050405020304" pitchFamily="18" charset="0"/>
              </a:rPr>
              <a:t>Planımız </a:t>
            </a:r>
            <a:r>
              <a:rPr lang="tr-TR" altLang="tr-TR" sz="2800" b="1" dirty="0" smtClean="0">
                <a:solidFill>
                  <a:srgbClr val="FF0000"/>
                </a:solidFill>
                <a:latin typeface="Garamond" panose="02020404030301010803" pitchFamily="18" charset="0"/>
                <a:cs typeface="Times New Roman" panose="02020603050405020304" pitchFamily="18" charset="0"/>
              </a:rPr>
              <a:t>16.12.2016</a:t>
            </a:r>
            <a:r>
              <a:rPr lang="tr-TR" altLang="tr-TR" sz="2800" b="1" dirty="0" smtClean="0">
                <a:latin typeface="Garamond" panose="02020404030301010803" pitchFamily="18" charset="0"/>
                <a:cs typeface="Times New Roman" panose="02020603050405020304" pitchFamily="18" charset="0"/>
              </a:rPr>
              <a:t> Tarihinde  yürürlüğe girmiştir. </a:t>
            </a:r>
            <a:endParaRPr lang="tr-TR" altLang="tr-TR" sz="2800" b="1" dirty="0">
              <a:latin typeface="Garamond" panose="02020404030301010803" pitchFamily="18" charset="0"/>
              <a:cs typeface="Times New Roman" panose="02020603050405020304" pitchFamily="18" charset="0"/>
            </a:endParaRPr>
          </a:p>
        </p:txBody>
      </p:sp>
      <p:sp>
        <p:nvSpPr>
          <p:cNvPr id="3" name="Dikdörtgen 2">
            <a:extLst>
              <a:ext uri="{FF2B5EF4-FFF2-40B4-BE49-F238E27FC236}">
                <a16:creationId xmlns:a16="http://schemas.microsoft.com/office/drawing/2014/main" xmlns="" id="{AB244CC4-E439-EC45-986F-9DB55E1C21FC}"/>
              </a:ext>
            </a:extLst>
          </p:cNvPr>
          <p:cNvSpPr/>
          <p:nvPr/>
        </p:nvSpPr>
        <p:spPr>
          <a:xfrm>
            <a:off x="563645" y="430789"/>
            <a:ext cx="7465102" cy="830997"/>
          </a:xfrm>
          <a:prstGeom prst="rect">
            <a:avLst/>
          </a:prstGeom>
        </p:spPr>
        <p:txBody>
          <a:bodyPr wrap="square">
            <a:spAutoFit/>
          </a:bodyPr>
          <a:lstStyle/>
          <a:p>
            <a:pPr algn="ctr"/>
            <a:r>
              <a:rPr lang="tr-TR" altLang="tr-TR" sz="2400" b="1" dirty="0">
                <a:solidFill>
                  <a:schemeClr val="bg1"/>
                </a:solidFill>
                <a:latin typeface="Garamond" panose="02020404030301010803" pitchFamily="18" charset="0"/>
                <a:cs typeface="Times New Roman" panose="02020603050405020304" pitchFamily="18" charset="0"/>
              </a:rPr>
              <a:t>KADINA YÖNELİK ŞİDDETLE MÜCADELE </a:t>
            </a:r>
          </a:p>
          <a:p>
            <a:pPr algn="ctr"/>
            <a:r>
              <a:rPr lang="tr-TR" altLang="tr-TR" sz="2400" b="1" dirty="0">
                <a:solidFill>
                  <a:schemeClr val="bg1"/>
                </a:solidFill>
                <a:latin typeface="Garamond" panose="02020404030301010803" pitchFamily="18" charset="0"/>
                <a:cs typeface="Times New Roman" panose="02020603050405020304" pitchFamily="18" charset="0"/>
              </a:rPr>
              <a:t>İL EYLEM PLANLARI</a:t>
            </a:r>
          </a:p>
        </p:txBody>
      </p:sp>
      <p:sp>
        <p:nvSpPr>
          <p:cNvPr id="7" name="Slayt Numarası Yer Tutucusu 2"/>
          <p:cNvSpPr>
            <a:spLocks noGrp="1"/>
          </p:cNvSpPr>
          <p:nvPr>
            <p:ph type="sldNum" sz="quarter" idx="4294967295"/>
          </p:nvPr>
        </p:nvSpPr>
        <p:spPr>
          <a:xfrm>
            <a:off x="6515703" y="6354771"/>
            <a:ext cx="2057400" cy="365125"/>
          </a:xfrm>
          <a:prstGeom prst="rect">
            <a:avLst/>
          </a:prstGeom>
        </p:spPr>
        <p:txBody>
          <a:bodyPr/>
          <a:lstStyle/>
          <a:p>
            <a:pPr>
              <a:defRPr/>
            </a:pPr>
            <a:fld id="{979C7EFC-7984-CE46-A1A5-C5F80F9D915D}" type="slidenum">
              <a:rPr lang="tr-TR" altLang="tr-TR" smtClean="0"/>
              <a:pPr>
                <a:defRPr/>
              </a:pPr>
              <a:t>19</a:t>
            </a:fld>
            <a:r>
              <a:rPr lang="tr-TR" altLang="tr-TR"/>
              <a:t>/357</a:t>
            </a:r>
          </a:p>
        </p:txBody>
      </p:sp>
      <p:sp>
        <p:nvSpPr>
          <p:cNvPr id="2" name="Curved Right Arrow 1"/>
          <p:cNvSpPr/>
          <p:nvPr/>
        </p:nvSpPr>
        <p:spPr>
          <a:xfrm>
            <a:off x="891502" y="2869584"/>
            <a:ext cx="622830" cy="2320089"/>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TextBox 7">
            <a:extLst>
              <a:ext uri="{FF2B5EF4-FFF2-40B4-BE49-F238E27FC236}">
                <a16:creationId xmlns:a16="http://schemas.microsoft.com/office/drawing/2014/main" xmlns="" id="{24A39E27-EED9-C448-87B5-193CEE637386}"/>
              </a:ext>
            </a:extLst>
          </p:cNvPr>
          <p:cNvSpPr txBox="1">
            <a:spLocks noChangeArrowheads="1"/>
          </p:cNvSpPr>
          <p:nvPr/>
        </p:nvSpPr>
        <p:spPr bwMode="auto">
          <a:xfrm>
            <a:off x="1612026" y="4571354"/>
            <a:ext cx="6582459" cy="1200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tr-TR" altLang="tr-TR" sz="2400" dirty="0" smtClean="0">
                <a:latin typeface="Garamond" panose="02020404030301010803" pitchFamily="18" charset="0"/>
                <a:cs typeface="Times New Roman" panose="02020603050405020304" pitchFamily="18" charset="0"/>
              </a:rPr>
              <a:t>Kadına Yönelik Şiddetle Mücadele İkinci İl Eylem Planımız 2021 yılı içerisinde hazırlanarak yürürlüğe girecektir.</a:t>
            </a:r>
            <a:endParaRPr lang="tr-TR" altLang="tr-TR" sz="2400" dirty="0">
              <a:latin typeface="Garamond" panose="02020404030301010803" pitchFamily="18" charset="0"/>
              <a:cs typeface="Times New Roman" panose="02020603050405020304" pitchFamily="18" charset="0"/>
            </a:endParaRPr>
          </a:p>
        </p:txBody>
      </p:sp>
    </p:spTree>
    <p:extLst>
      <p:ext uri="{BB962C8B-B14F-4D97-AF65-F5344CB8AC3E}">
        <p14:creationId xmlns:p14="http://schemas.microsoft.com/office/powerpoint/2010/main" val="22413482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835" y="561289"/>
            <a:ext cx="7315468" cy="612412"/>
          </a:xfrm>
          <a:noFill/>
        </p:spPr>
        <p:txBody>
          <a:bodyPr vert="horz" wrap="square" lIns="0" tIns="0" rIns="0" bIns="0" rtlCol="0" anchor="ctr">
            <a:spAutoFit/>
          </a:bodyPr>
          <a:lstStyle/>
          <a:p>
            <a:r>
              <a:rPr lang="tr-TR" sz="2200" b="1" dirty="0"/>
              <a:t>25 KASIM</a:t>
            </a:r>
            <a:br>
              <a:rPr lang="tr-TR" sz="2200" b="1" dirty="0"/>
            </a:br>
            <a:r>
              <a:rPr lang="tr-TR" sz="2200" b="1" dirty="0"/>
              <a:t>Kadına Yönelik Şiddete Karşı Uluslararası Mücadele Günü</a:t>
            </a:r>
          </a:p>
        </p:txBody>
      </p:sp>
      <p:sp>
        <p:nvSpPr>
          <p:cNvPr id="4" name="Slayt Numarası Yer Tutucusu 3"/>
          <p:cNvSpPr>
            <a:spLocks noGrp="1"/>
          </p:cNvSpPr>
          <p:nvPr>
            <p:ph type="sldNum" sz="quarter" idx="12"/>
          </p:nvPr>
        </p:nvSpPr>
        <p:spPr/>
        <p:txBody>
          <a:bodyPr/>
          <a:lstStyle/>
          <a:p>
            <a:fld id="{E85FCAD4-6931-46D1-9058-DE7FC90C0E37}" type="slidenum">
              <a:rPr lang="tr-TR" smtClean="0"/>
              <a:t>2</a:t>
            </a:fld>
            <a:endParaRPr lang="tr-TR" dirty="0"/>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69022" y="1587114"/>
            <a:ext cx="2077020" cy="1762062"/>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693236" y="3528979"/>
            <a:ext cx="4374563" cy="2667418"/>
          </a:xfrm>
          <a:prstGeom prst="rect">
            <a:avLst/>
          </a:prstGeom>
        </p:spPr>
      </p:pic>
      <p:sp>
        <p:nvSpPr>
          <p:cNvPr id="13" name="Rectangle 12"/>
          <p:cNvSpPr/>
          <p:nvPr/>
        </p:nvSpPr>
        <p:spPr>
          <a:xfrm>
            <a:off x="140293" y="1765773"/>
            <a:ext cx="4390489" cy="3785652"/>
          </a:xfrm>
          <a:prstGeom prst="rect">
            <a:avLst/>
          </a:prstGeom>
        </p:spPr>
        <p:txBody>
          <a:bodyPr wrap="square">
            <a:spAutoFit/>
          </a:bodyPr>
          <a:lstStyle/>
          <a:p>
            <a:pPr algn="just"/>
            <a:endParaRPr lang="tr-TR" sz="2400" dirty="0">
              <a:latin typeface="Times New Roman"/>
              <a:cs typeface="Times New Roman"/>
            </a:endParaRPr>
          </a:p>
          <a:p>
            <a:pPr algn="just"/>
            <a:r>
              <a:rPr lang="tr-TR" sz="2400" dirty="0">
                <a:latin typeface="Times New Roman"/>
                <a:cs typeface="Times New Roman"/>
              </a:rPr>
              <a:t>Birleşmiş Milletler 17 Aralık 1999 tarihinde 54. genel kurul oturumunda alınan 54/134 sayılı karar </a:t>
            </a:r>
            <a:r>
              <a:rPr lang="tr-TR" sz="2400" dirty="0" smtClean="0">
                <a:latin typeface="Times New Roman"/>
                <a:cs typeface="Times New Roman"/>
              </a:rPr>
              <a:t>ile;</a:t>
            </a:r>
          </a:p>
          <a:p>
            <a:pPr algn="just"/>
            <a:r>
              <a:rPr lang="tr-TR" sz="2400" b="1" u="sng" dirty="0" smtClean="0">
                <a:latin typeface="Times New Roman"/>
                <a:cs typeface="Times New Roman"/>
              </a:rPr>
              <a:t>25 </a:t>
            </a:r>
            <a:r>
              <a:rPr lang="tr-TR" sz="2400" b="1" u="sng" dirty="0">
                <a:latin typeface="Times New Roman"/>
                <a:cs typeface="Times New Roman"/>
              </a:rPr>
              <a:t>Kasım’ın </a:t>
            </a:r>
            <a:endParaRPr lang="tr-TR" sz="2400" b="1" u="sng" dirty="0" smtClean="0">
              <a:latin typeface="Times New Roman"/>
              <a:cs typeface="Times New Roman"/>
            </a:endParaRPr>
          </a:p>
          <a:p>
            <a:pPr algn="ctr"/>
            <a:r>
              <a:rPr lang="tr-TR" sz="2400" dirty="0" smtClean="0">
                <a:latin typeface="Times New Roman"/>
                <a:cs typeface="Times New Roman"/>
              </a:rPr>
              <a:t>“</a:t>
            </a:r>
            <a:r>
              <a:rPr lang="tr-TR" sz="2400" b="1" i="1" dirty="0">
                <a:latin typeface="Times New Roman"/>
                <a:cs typeface="Times New Roman"/>
              </a:rPr>
              <a:t>Kadına Yönelik </a:t>
            </a:r>
            <a:r>
              <a:rPr lang="tr-TR" sz="2400" b="1" i="1" dirty="0" smtClean="0">
                <a:latin typeface="Times New Roman"/>
                <a:cs typeface="Times New Roman"/>
              </a:rPr>
              <a:t>Şiddete Karşı Uluslararası </a:t>
            </a:r>
            <a:r>
              <a:rPr lang="tr-TR" sz="2400" b="1" i="1" dirty="0">
                <a:latin typeface="Times New Roman"/>
                <a:cs typeface="Times New Roman"/>
              </a:rPr>
              <a:t>Mücadele Günü</a:t>
            </a:r>
            <a:r>
              <a:rPr lang="tr-TR" sz="2400" dirty="0">
                <a:latin typeface="Times New Roman"/>
                <a:cs typeface="Times New Roman"/>
              </a:rPr>
              <a:t>” </a:t>
            </a:r>
            <a:endParaRPr lang="tr-TR" sz="2400" dirty="0" smtClean="0">
              <a:latin typeface="Times New Roman"/>
              <a:cs typeface="Times New Roman"/>
            </a:endParaRPr>
          </a:p>
          <a:p>
            <a:pPr algn="just"/>
            <a:r>
              <a:rPr lang="tr-TR" sz="2400" dirty="0" smtClean="0">
                <a:latin typeface="Times New Roman"/>
                <a:cs typeface="Times New Roman"/>
              </a:rPr>
              <a:t>olarak </a:t>
            </a:r>
            <a:r>
              <a:rPr lang="tr-TR" sz="2400" dirty="0">
                <a:latin typeface="Times New Roman"/>
                <a:cs typeface="Times New Roman"/>
              </a:rPr>
              <a:t>benimsenmesi kararlaştırılmıştır.</a:t>
            </a:r>
          </a:p>
        </p:txBody>
      </p:sp>
    </p:spTree>
    <p:extLst>
      <p:ext uri="{BB962C8B-B14F-4D97-AF65-F5344CB8AC3E}">
        <p14:creationId xmlns:p14="http://schemas.microsoft.com/office/powerpoint/2010/main" val="3606179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D79EAA8D-9FA6-44DF-B373-F9F0E09DC750}"/>
              </a:ext>
            </a:extLst>
          </p:cNvPr>
          <p:cNvSpPr>
            <a:spLocks noGrp="1"/>
          </p:cNvSpPr>
          <p:nvPr>
            <p:ph type="title"/>
          </p:nvPr>
        </p:nvSpPr>
        <p:spPr>
          <a:xfrm>
            <a:off x="0" y="396787"/>
            <a:ext cx="7827494" cy="969771"/>
          </a:xfrm>
        </p:spPr>
        <p:txBody>
          <a:bodyPr rtlCol="0">
            <a:normAutofit/>
          </a:bodyPr>
          <a:lstStyle/>
          <a:p>
            <a:pPr algn="ctr"/>
            <a:r>
              <a:rPr lang="tr-TR" sz="2800" dirty="0">
                <a:latin typeface="Garamond"/>
                <a:cs typeface="Garamond"/>
              </a:rPr>
              <a:t>KADINA YÖNELİK ŞİDDETLE MÜCADELE KOORDİNASYON PLANI (2020-2021)</a:t>
            </a:r>
          </a:p>
        </p:txBody>
      </p:sp>
      <p:pic>
        <p:nvPicPr>
          <p:cNvPr id="4" name="Picture 3" descr="Ekran Resmi 2020-08-19 11.19.31.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495776"/>
            <a:ext cx="4788856" cy="4656667"/>
          </a:xfrm>
          <a:prstGeom prst="rect">
            <a:avLst/>
          </a:prstGeom>
        </p:spPr>
      </p:pic>
      <p:sp>
        <p:nvSpPr>
          <p:cNvPr id="8" name="Metin kutusu 2"/>
          <p:cNvSpPr txBox="1"/>
          <p:nvPr/>
        </p:nvSpPr>
        <p:spPr>
          <a:xfrm>
            <a:off x="4715438" y="1372735"/>
            <a:ext cx="4199580" cy="4893647"/>
          </a:xfrm>
          <a:prstGeom prst="rect">
            <a:avLst/>
          </a:prstGeom>
          <a:noFill/>
        </p:spPr>
        <p:txBody>
          <a:bodyPr wrap="square" rtlCol="0">
            <a:spAutoFit/>
          </a:bodyPr>
          <a:lstStyle/>
          <a:p>
            <a:pPr algn="just"/>
            <a:r>
              <a:rPr lang="tr-TR" sz="2400" i="1" dirty="0">
                <a:latin typeface="Garamond"/>
                <a:cs typeface="Garamond"/>
              </a:rPr>
              <a:t>Bakanlığımız </a:t>
            </a:r>
            <a:r>
              <a:rPr lang="tr-TR" sz="2400" i="1" dirty="0" smtClean="0">
                <a:latin typeface="Garamond"/>
                <a:cs typeface="Garamond"/>
              </a:rPr>
              <a:t>koordinasyonunda Adalet </a:t>
            </a:r>
            <a:r>
              <a:rPr lang="tr-TR" sz="2400" i="1" dirty="0">
                <a:latin typeface="Garamond"/>
                <a:cs typeface="Garamond"/>
              </a:rPr>
              <a:t>Bakanlığı, İçişleri Bakanlığı, Milli Eğitim Bakanlığı, Sağlık Bakanlığı ve Diyanet İşleri Başkanlığı </a:t>
            </a:r>
            <a:r>
              <a:rPr lang="tr-TR" sz="2400" dirty="0">
                <a:latin typeface="Garamond"/>
                <a:cs typeface="Garamond"/>
              </a:rPr>
              <a:t>işbirliğinde, </a:t>
            </a:r>
            <a:endParaRPr lang="tr-TR" sz="2400" dirty="0" smtClean="0">
              <a:latin typeface="Garamond"/>
              <a:cs typeface="Garamond"/>
            </a:endParaRPr>
          </a:p>
          <a:p>
            <a:pPr algn="just"/>
            <a:endParaRPr lang="tr-TR" sz="2400" dirty="0">
              <a:latin typeface="Garamond"/>
              <a:cs typeface="Garamond"/>
            </a:endParaRPr>
          </a:p>
          <a:p>
            <a:pPr algn="just"/>
            <a:r>
              <a:rPr lang="tr-TR" sz="2400" dirty="0">
                <a:latin typeface="Garamond"/>
                <a:cs typeface="Garamond"/>
              </a:rPr>
              <a:t>2020-2021’i kapsayan </a:t>
            </a:r>
            <a:r>
              <a:rPr lang="tr-TR" sz="2400" b="1" dirty="0">
                <a:latin typeface="Garamond"/>
                <a:cs typeface="Garamond"/>
              </a:rPr>
              <a:t>Kadına Yönelik Şiddetle Mücadele Koordinasyon Planı</a:t>
            </a:r>
            <a:r>
              <a:rPr lang="tr-TR" sz="2400" dirty="0">
                <a:latin typeface="Garamond"/>
                <a:cs typeface="Garamond"/>
              </a:rPr>
              <a:t> </a:t>
            </a:r>
            <a:r>
              <a:rPr lang="tr-TR" sz="2400" dirty="0" smtClean="0">
                <a:latin typeface="Garamond"/>
                <a:cs typeface="Garamond"/>
              </a:rPr>
              <a:t>2019 yılında 25 </a:t>
            </a:r>
            <a:r>
              <a:rPr lang="tr-TR" sz="2400" dirty="0">
                <a:latin typeface="Garamond"/>
                <a:cs typeface="Garamond"/>
              </a:rPr>
              <a:t>Kasım Kadına Yönelik Şiddete Karşı Uluslararası Mücadele Günü imza altına </a:t>
            </a:r>
            <a:r>
              <a:rPr lang="tr-TR" sz="2400" dirty="0" smtClean="0">
                <a:latin typeface="Garamond"/>
                <a:cs typeface="Garamond"/>
              </a:rPr>
              <a:t>alınmıştır.</a:t>
            </a:r>
            <a:endParaRPr lang="tr-TR" sz="2400" dirty="0">
              <a:latin typeface="Garamond"/>
              <a:cs typeface="Garamond"/>
            </a:endParaRPr>
          </a:p>
        </p:txBody>
      </p:sp>
    </p:spTree>
    <p:extLst>
      <p:ext uri="{BB962C8B-B14F-4D97-AF65-F5344CB8AC3E}">
        <p14:creationId xmlns:p14="http://schemas.microsoft.com/office/powerpoint/2010/main" val="39577547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E85FCAD4-6931-46D1-9058-DE7FC90C0E37}" type="slidenum">
              <a:rPr lang="tr-TR" sz="2200" smtClean="0"/>
              <a:t>21</a:t>
            </a:fld>
            <a:endParaRPr lang="tr-TR" sz="2200" dirty="0"/>
          </a:p>
        </p:txBody>
      </p:sp>
      <p:sp>
        <p:nvSpPr>
          <p:cNvPr id="13" name="Rectangle 12"/>
          <p:cNvSpPr/>
          <p:nvPr/>
        </p:nvSpPr>
        <p:spPr>
          <a:xfrm>
            <a:off x="4116736" y="1618171"/>
            <a:ext cx="4665490" cy="5386090"/>
          </a:xfrm>
          <a:prstGeom prst="rect">
            <a:avLst/>
          </a:prstGeom>
        </p:spPr>
        <p:txBody>
          <a:bodyPr wrap="square">
            <a:spAutoFit/>
          </a:bodyPr>
          <a:lstStyle/>
          <a:p>
            <a:pPr lvl="0" algn="ctr">
              <a:spcAft>
                <a:spcPts val="0"/>
              </a:spcAft>
            </a:pPr>
            <a:endParaRPr lang="tr-TR" sz="2400" b="1" dirty="0" smtClean="0"/>
          </a:p>
          <a:p>
            <a:pPr marL="342900" lvl="0" indent="-342900" algn="just">
              <a:spcAft>
                <a:spcPts val="0"/>
              </a:spcAft>
              <a:buFont typeface="Arial" panose="020B0604020202020204" pitchFamily="34" charset="0"/>
              <a:buChar char="•"/>
            </a:pPr>
            <a:r>
              <a:rPr lang="tr-TR" sz="2000" b="1" dirty="0" smtClean="0">
                <a:latin typeface="Garamond" panose="02020404030301010803" pitchFamily="18" charset="0"/>
              </a:rPr>
              <a:t>17.12.2019 tarihinde Sayın Vali Ömer SEYMENOĞLU başkanlığında ilk  </a:t>
            </a:r>
            <a:r>
              <a:rPr lang="tr-TR" sz="2000" b="1" dirty="0">
                <a:latin typeface="Garamond" panose="02020404030301010803" pitchFamily="18" charset="0"/>
              </a:rPr>
              <a:t>Kadına Yönelik Şiddetle Mücadele İl Koordinasyon İzleme ve Değerlendirme Komisyon </a:t>
            </a:r>
            <a:r>
              <a:rPr lang="tr-TR" sz="2000" b="1" dirty="0" smtClean="0">
                <a:latin typeface="Garamond" panose="02020404030301010803" pitchFamily="18" charset="0"/>
              </a:rPr>
              <a:t>toplantısı;</a:t>
            </a:r>
          </a:p>
          <a:p>
            <a:pPr marL="342900" lvl="0" indent="-342900" algn="just">
              <a:spcAft>
                <a:spcPts val="0"/>
              </a:spcAft>
              <a:buFont typeface="Arial" panose="020B0604020202020204" pitchFamily="34" charset="0"/>
              <a:buChar char="•"/>
            </a:pPr>
            <a:endParaRPr lang="tr-TR" sz="2000" b="1" dirty="0" smtClean="0">
              <a:latin typeface="Garamond" panose="02020404030301010803" pitchFamily="18" charset="0"/>
            </a:endParaRPr>
          </a:p>
          <a:p>
            <a:pPr marL="342900" lvl="0" indent="-342900" algn="just">
              <a:spcAft>
                <a:spcPts val="0"/>
              </a:spcAft>
              <a:buFont typeface="Arial" panose="020B0604020202020204" pitchFamily="34" charset="0"/>
              <a:buChar char="•"/>
            </a:pPr>
            <a:r>
              <a:rPr lang="tr-TR" sz="2000" b="1" dirty="0" smtClean="0">
                <a:latin typeface="Garamond" panose="02020404030301010803" pitchFamily="18" charset="0"/>
              </a:rPr>
              <a:t>06.08.2020 </a:t>
            </a:r>
            <a:r>
              <a:rPr lang="tr-TR" sz="2000" b="1" dirty="0">
                <a:latin typeface="Garamond" panose="02020404030301010803" pitchFamily="18" charset="0"/>
              </a:rPr>
              <a:t>tarihinde Sayın Vali Ömer SEYMENOĞLU başkanlığında </a:t>
            </a:r>
            <a:r>
              <a:rPr lang="tr-TR" sz="2000" b="1" dirty="0" smtClean="0">
                <a:latin typeface="Garamond" panose="02020404030301010803" pitchFamily="18" charset="0"/>
              </a:rPr>
              <a:t>ikinci </a:t>
            </a:r>
            <a:r>
              <a:rPr lang="tr-TR" sz="2000" b="1" dirty="0">
                <a:latin typeface="Garamond" panose="02020404030301010803" pitchFamily="18" charset="0"/>
              </a:rPr>
              <a:t>Kadına Yönelik Şiddetle Mücadele İl Koordinasyon İzleme ve Değerlendirme Komisyon </a:t>
            </a:r>
            <a:r>
              <a:rPr lang="tr-TR" sz="2000" b="1" dirty="0" smtClean="0">
                <a:latin typeface="Garamond" panose="02020404030301010803" pitchFamily="18" charset="0"/>
              </a:rPr>
              <a:t>toplantısı yapılmıştır.</a:t>
            </a:r>
          </a:p>
          <a:p>
            <a:pPr lvl="0" algn="just">
              <a:spcAft>
                <a:spcPts val="0"/>
              </a:spcAft>
            </a:pPr>
            <a:r>
              <a:rPr lang="tr-TR" sz="2000" dirty="0" smtClean="0">
                <a:latin typeface="Garamond" panose="02020404030301010803" pitchFamily="18" charset="0"/>
              </a:rPr>
              <a:t>	</a:t>
            </a:r>
          </a:p>
          <a:p>
            <a:pPr lvl="0" algn="just">
              <a:spcAft>
                <a:spcPts val="0"/>
              </a:spcAft>
            </a:pPr>
            <a:endParaRPr lang="tr-TR" sz="2000" dirty="0" smtClean="0">
              <a:latin typeface="Garamond" panose="02020404030301010803" pitchFamily="18" charset="0"/>
            </a:endParaRPr>
          </a:p>
          <a:p>
            <a:pPr lvl="0" algn="just">
              <a:spcAft>
                <a:spcPts val="0"/>
              </a:spcAft>
            </a:pPr>
            <a:endParaRPr lang="tr-TR" sz="2000" dirty="0">
              <a:latin typeface="Garamond" panose="02020404030301010803" pitchFamily="18" charset="0"/>
            </a:endParaRPr>
          </a:p>
          <a:p>
            <a:pPr algn="just"/>
            <a:endParaRPr lang="tr-TR" sz="2000" dirty="0">
              <a:latin typeface="Garamond" panose="02020404030301010803" pitchFamily="18" charset="0"/>
            </a:endParaRPr>
          </a:p>
        </p:txBody>
      </p:sp>
      <p:sp>
        <p:nvSpPr>
          <p:cNvPr id="10" name="Başlık 1"/>
          <p:cNvSpPr txBox="1">
            <a:spLocks/>
          </p:cNvSpPr>
          <p:nvPr/>
        </p:nvSpPr>
        <p:spPr>
          <a:xfrm>
            <a:off x="135717" y="537457"/>
            <a:ext cx="7281555" cy="668068"/>
          </a:xfrm>
          <a:prstGeom prst="rect">
            <a:avLst/>
          </a:prstGeom>
          <a:noFill/>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spcAft>
                <a:spcPts val="0"/>
              </a:spcAft>
            </a:pPr>
            <a:r>
              <a:rPr lang="tr-TR" sz="2400" b="1" dirty="0">
                <a:solidFill>
                  <a:schemeClr val="bg1"/>
                </a:solidFill>
                <a:latin typeface="Garamond" panose="02020404030301010803" pitchFamily="18" charset="0"/>
              </a:rPr>
              <a:t>Kadına Yönelik Şiddetle Mücadele İl Koordinasyon İzleme ve Değerlendirme Komisyon Toplantıları</a:t>
            </a:r>
          </a:p>
        </p:txBody>
      </p:sp>
      <p:pic>
        <p:nvPicPr>
          <p:cNvPr id="5" name="İçerik Yer Tutucusu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205525"/>
            <a:ext cx="3981157" cy="2975243"/>
          </a:xfr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940126"/>
            <a:ext cx="3981157" cy="2917874"/>
          </a:xfrm>
          <a:prstGeom prst="rect">
            <a:avLst/>
          </a:prstGeom>
        </p:spPr>
      </p:pic>
    </p:spTree>
    <p:extLst>
      <p:ext uri="{BB962C8B-B14F-4D97-AF65-F5344CB8AC3E}">
        <p14:creationId xmlns:p14="http://schemas.microsoft.com/office/powerpoint/2010/main" val="5595900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122420" y="3260361"/>
            <a:ext cx="7139002" cy="769441"/>
          </a:xfrm>
          <a:prstGeom prst="rect">
            <a:avLst/>
          </a:prstGeom>
        </p:spPr>
        <p:txBody>
          <a:bodyPr wrap="square">
            <a:spAutoFit/>
          </a:bodyPr>
          <a:lstStyle/>
          <a:p>
            <a:pPr algn="ctr"/>
            <a:r>
              <a:rPr lang="tr-TR" altLang="tr-TR" sz="4400" b="1">
                <a:latin typeface="Garamond" panose="02020404030301010803" pitchFamily="18" charset="0"/>
              </a:rPr>
              <a:t>HİZMET BİRİMLERİMİZ</a:t>
            </a:r>
          </a:p>
        </p:txBody>
      </p:sp>
      <p:sp>
        <p:nvSpPr>
          <p:cNvPr id="4" name="Slayt Numarası Yer Tutucusu 2"/>
          <p:cNvSpPr>
            <a:spLocks noGrp="1"/>
          </p:cNvSpPr>
          <p:nvPr>
            <p:ph type="sldNum" sz="quarter" idx="4294967295"/>
          </p:nvPr>
        </p:nvSpPr>
        <p:spPr>
          <a:xfrm>
            <a:off x="6515703" y="6354771"/>
            <a:ext cx="2057400" cy="365125"/>
          </a:xfrm>
          <a:prstGeom prst="rect">
            <a:avLst/>
          </a:prstGeom>
        </p:spPr>
        <p:txBody>
          <a:bodyPr/>
          <a:lstStyle/>
          <a:p>
            <a:pPr>
              <a:defRPr/>
            </a:pPr>
            <a:fld id="{979C7EFC-7984-CE46-A1A5-C5F80F9D915D}" type="slidenum">
              <a:rPr lang="tr-TR" altLang="tr-TR" smtClean="0"/>
              <a:pPr>
                <a:defRPr/>
              </a:pPr>
              <a:t>22</a:t>
            </a:fld>
            <a:r>
              <a:rPr lang="tr-TR" altLang="tr-TR"/>
              <a:t>/357</a:t>
            </a:r>
          </a:p>
        </p:txBody>
      </p:sp>
    </p:spTree>
    <p:extLst>
      <p:ext uri="{BB962C8B-B14F-4D97-AF65-F5344CB8AC3E}">
        <p14:creationId xmlns:p14="http://schemas.microsoft.com/office/powerpoint/2010/main" val="32309107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p:cNvSpPr>
            <a:spLocks noGrp="1"/>
          </p:cNvSpPr>
          <p:nvPr>
            <p:ph type="title"/>
          </p:nvPr>
        </p:nvSpPr>
        <p:spPr>
          <a:xfrm>
            <a:off x="0" y="393032"/>
            <a:ext cx="7800623" cy="960512"/>
          </a:xfrm>
        </p:spPr>
        <p:txBody>
          <a:bodyPr>
            <a:noAutofit/>
          </a:bodyPr>
          <a:lstStyle/>
          <a:p>
            <a:r>
              <a:rPr lang="tr-TR" sz="2800" b="1" dirty="0">
                <a:effectLst>
                  <a:outerShdw blurRad="38100" dist="38100" dir="2700000" algn="tl">
                    <a:srgbClr val="000000">
                      <a:alpha val="43137"/>
                    </a:srgbClr>
                  </a:outerShdw>
                </a:effectLst>
                <a:latin typeface="Garamond"/>
                <a:cs typeface="Garamond"/>
              </a:rPr>
              <a:t>KADINLARA YÖNELİK HİZMET ÇEŞİTLİĞİ</a:t>
            </a:r>
          </a:p>
        </p:txBody>
      </p:sp>
      <p:graphicFrame>
        <p:nvGraphicFramePr>
          <p:cNvPr id="7" name="Tablo Yer Tutucusu 3"/>
          <p:cNvGraphicFramePr>
            <a:graphicFrameLocks/>
          </p:cNvGraphicFramePr>
          <p:nvPr>
            <p:extLst>
              <p:ext uri="{D42A27DB-BD31-4B8C-83A1-F6EECF244321}">
                <p14:modId xmlns:p14="http://schemas.microsoft.com/office/powerpoint/2010/main" val="3932905824"/>
              </p:ext>
            </p:extLst>
          </p:nvPr>
        </p:nvGraphicFramePr>
        <p:xfrm>
          <a:off x="295422" y="873288"/>
          <a:ext cx="8494143" cy="5710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502160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Dikdörtgen 22">
            <a:extLst>
              <a:ext uri="{FF2B5EF4-FFF2-40B4-BE49-F238E27FC236}">
                <a16:creationId xmlns:a16="http://schemas.microsoft.com/office/drawing/2014/main" xmlns="" id="{C669F9BC-62FB-D947-BD83-598CB4FD908D}"/>
              </a:ext>
            </a:extLst>
          </p:cNvPr>
          <p:cNvSpPr/>
          <p:nvPr/>
        </p:nvSpPr>
        <p:spPr>
          <a:xfrm>
            <a:off x="339483" y="3800719"/>
            <a:ext cx="5236574" cy="2598404"/>
          </a:xfrm>
          <a:prstGeom prst="rect">
            <a:avLst/>
          </a:prstGeom>
        </p:spPr>
        <p:txBody>
          <a:bodyPr wrap="square">
            <a:spAutoFit/>
          </a:bodyPr>
          <a:lstStyle/>
          <a:p>
            <a:pPr algn="ctr">
              <a:lnSpc>
                <a:spcPct val="110000"/>
              </a:lnSpc>
              <a:spcBef>
                <a:spcPts val="600"/>
              </a:spcBef>
              <a:buClr>
                <a:srgbClr val="C00000"/>
              </a:buClr>
              <a:buSzPct val="75000"/>
            </a:pPr>
            <a:endParaRPr lang="tr-TR" sz="2800" dirty="0" smtClean="0">
              <a:latin typeface="Garamond"/>
              <a:cs typeface="Garamond"/>
            </a:endParaRPr>
          </a:p>
          <a:p>
            <a:pPr algn="ctr">
              <a:lnSpc>
                <a:spcPct val="110000"/>
              </a:lnSpc>
              <a:spcBef>
                <a:spcPts val="600"/>
              </a:spcBef>
              <a:buClr>
                <a:srgbClr val="C00000"/>
              </a:buClr>
              <a:buSzPct val="75000"/>
            </a:pPr>
            <a:r>
              <a:rPr lang="tr-TR" sz="2800" dirty="0" smtClean="0">
                <a:latin typeface="Garamond"/>
                <a:cs typeface="Garamond"/>
              </a:rPr>
              <a:t>2020 yılı içerisinde </a:t>
            </a:r>
            <a:r>
              <a:rPr lang="tr-TR" sz="2800" b="1" dirty="0" smtClean="0">
                <a:latin typeface="Garamond"/>
              </a:rPr>
              <a:t>2245 </a:t>
            </a:r>
            <a:r>
              <a:rPr lang="tr-TR" sz="2800" b="1" dirty="0" smtClean="0">
                <a:latin typeface="Garamond"/>
                <a:cs typeface="Garamond"/>
              </a:rPr>
              <a:t>kadın</a:t>
            </a:r>
            <a:r>
              <a:rPr lang="tr-TR" sz="2800" dirty="0" smtClean="0">
                <a:latin typeface="Garamond"/>
                <a:cs typeface="Garamond"/>
              </a:rPr>
              <a:t>, </a:t>
            </a:r>
            <a:r>
              <a:rPr lang="tr-TR" sz="2800" b="1" dirty="0" smtClean="0">
                <a:latin typeface="Garamond"/>
                <a:cs typeface="Garamond"/>
              </a:rPr>
              <a:t>75</a:t>
            </a:r>
            <a:r>
              <a:rPr lang="tr-TR" sz="2800" dirty="0" smtClean="0">
                <a:latin typeface="Garamond"/>
                <a:cs typeface="Garamond"/>
              </a:rPr>
              <a:t> </a:t>
            </a:r>
            <a:r>
              <a:rPr lang="tr-TR" sz="2800" b="1" dirty="0" smtClean="0">
                <a:latin typeface="Garamond"/>
              </a:rPr>
              <a:t> erkek </a:t>
            </a:r>
            <a:r>
              <a:rPr lang="tr-TR" sz="2800" dirty="0" smtClean="0">
                <a:latin typeface="Garamond"/>
              </a:rPr>
              <a:t>olmak </a:t>
            </a:r>
            <a:r>
              <a:rPr lang="tr-TR" sz="2800" dirty="0">
                <a:latin typeface="Garamond"/>
              </a:rPr>
              <a:t>üzere </a:t>
            </a:r>
            <a:r>
              <a:rPr lang="tr-TR" sz="2800" b="1" dirty="0" smtClean="0">
                <a:latin typeface="Garamond"/>
              </a:rPr>
              <a:t>2320 </a:t>
            </a:r>
            <a:r>
              <a:rPr lang="tr-TR" sz="2800" dirty="0">
                <a:latin typeface="Garamond"/>
              </a:rPr>
              <a:t>vatandaşımız </a:t>
            </a:r>
            <a:r>
              <a:rPr lang="tr-TR" sz="2800" dirty="0" err="1" smtClean="0">
                <a:latin typeface="Garamond"/>
              </a:rPr>
              <a:t>ŞÖNİM’den</a:t>
            </a:r>
            <a:r>
              <a:rPr lang="tr-TR" sz="2800" dirty="0" smtClean="0">
                <a:latin typeface="Garamond"/>
              </a:rPr>
              <a:t> hizmet </a:t>
            </a:r>
            <a:r>
              <a:rPr lang="tr-TR" sz="2800" dirty="0">
                <a:latin typeface="Garamond"/>
              </a:rPr>
              <a:t>almıştır</a:t>
            </a:r>
            <a:r>
              <a:rPr lang="tr-TR" sz="2800" dirty="0" smtClean="0">
                <a:latin typeface="Garamond"/>
                <a:cs typeface="Garamond"/>
              </a:rPr>
              <a:t>.</a:t>
            </a:r>
            <a:r>
              <a:rPr lang="tr-TR" sz="2800" dirty="0">
                <a:latin typeface="Garamond"/>
                <a:cs typeface="Garamond"/>
              </a:rPr>
              <a:t>			</a:t>
            </a:r>
          </a:p>
        </p:txBody>
      </p:sp>
      <p:sp>
        <p:nvSpPr>
          <p:cNvPr id="24" name="Dikdörtgen 23">
            <a:extLst>
              <a:ext uri="{FF2B5EF4-FFF2-40B4-BE49-F238E27FC236}">
                <a16:creationId xmlns:a16="http://schemas.microsoft.com/office/drawing/2014/main" xmlns="" id="{8C2DD500-433E-FC43-9E93-E8F3D9C9502D}"/>
              </a:ext>
            </a:extLst>
          </p:cNvPr>
          <p:cNvSpPr/>
          <p:nvPr/>
        </p:nvSpPr>
        <p:spPr>
          <a:xfrm>
            <a:off x="3746090" y="1307359"/>
            <a:ext cx="5597774" cy="2492990"/>
          </a:xfrm>
          <a:prstGeom prst="rect">
            <a:avLst/>
          </a:prstGeom>
        </p:spPr>
        <p:txBody>
          <a:bodyPr wrap="square">
            <a:spAutoFit/>
          </a:bodyPr>
          <a:lstStyle/>
          <a:p>
            <a:pPr algn="ctr"/>
            <a:r>
              <a:rPr lang="tr-TR" sz="3600" b="1" dirty="0">
                <a:solidFill>
                  <a:srgbClr val="C00000"/>
                </a:solidFill>
                <a:latin typeface="Garamond"/>
                <a:cs typeface="Garamond"/>
              </a:rPr>
              <a:t>Şiddete Karşı Sıfır Tolerans İlkesiyle </a:t>
            </a:r>
            <a:r>
              <a:rPr lang="tr-TR" sz="3600" b="1" dirty="0" smtClean="0">
                <a:solidFill>
                  <a:srgbClr val="C00000"/>
                </a:solidFill>
                <a:latin typeface="Garamond"/>
                <a:cs typeface="Garamond"/>
              </a:rPr>
              <a:t>Çalışıyoruz</a:t>
            </a:r>
          </a:p>
          <a:p>
            <a:pPr algn="ctr"/>
            <a:endParaRPr lang="tr-TR" sz="3600" b="1" dirty="0" smtClean="0">
              <a:solidFill>
                <a:srgbClr val="C00000"/>
              </a:solidFill>
              <a:latin typeface="Garamond"/>
              <a:cs typeface="Garamond"/>
            </a:endParaRPr>
          </a:p>
          <a:p>
            <a:r>
              <a:rPr lang="tr-TR" sz="2400" dirty="0" smtClean="0">
                <a:latin typeface="Garamond"/>
                <a:cs typeface="Garamond"/>
              </a:rPr>
              <a:t>İlimiz Şiddet Önleme ve İzleme Merkezi </a:t>
            </a:r>
            <a:r>
              <a:rPr lang="tr-TR" sz="2400" dirty="0" smtClean="0">
                <a:solidFill>
                  <a:srgbClr val="FF0000"/>
                </a:solidFill>
                <a:latin typeface="Garamond"/>
                <a:cs typeface="Garamond"/>
              </a:rPr>
              <a:t>….</a:t>
            </a:r>
            <a:r>
              <a:rPr lang="tr-TR" sz="2400" dirty="0" smtClean="0">
                <a:latin typeface="Garamond"/>
                <a:cs typeface="Garamond"/>
              </a:rPr>
              <a:t> Tarihinde hizmete açılmıştır. </a:t>
            </a:r>
            <a:endParaRPr lang="tr-TR" sz="2400" dirty="0">
              <a:latin typeface="Garamond"/>
              <a:cs typeface="Garamond"/>
            </a:endParaRPr>
          </a:p>
        </p:txBody>
      </p:sp>
      <p:pic>
        <p:nvPicPr>
          <p:cNvPr id="3" name="Resim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8600" y="994699"/>
            <a:ext cx="3206215" cy="292472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0" name="Unvan 1">
            <a:extLst>
              <a:ext uri="{FF2B5EF4-FFF2-40B4-BE49-F238E27FC236}">
                <a16:creationId xmlns:a16="http://schemas.microsoft.com/office/drawing/2014/main" xmlns="" id="{C1A0BF24-4715-CD45-B850-A517AFFA7F54}"/>
              </a:ext>
            </a:extLst>
          </p:cNvPr>
          <p:cNvSpPr txBox="1">
            <a:spLocks/>
          </p:cNvSpPr>
          <p:nvPr/>
        </p:nvSpPr>
        <p:spPr>
          <a:xfrm>
            <a:off x="896351" y="390713"/>
            <a:ext cx="7062517" cy="8461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baseline="0">
                <a:solidFill>
                  <a:schemeClr val="bg1"/>
                </a:solidFill>
                <a:latin typeface="Garamond" panose="02020404030301010803" pitchFamily="18" charset="0"/>
                <a:ea typeface="+mj-ea"/>
                <a:cs typeface="Times New Roman" panose="02020603050405020304" pitchFamily="18" charset="0"/>
              </a:defRPr>
            </a:lvl1pPr>
          </a:lstStyle>
          <a:p>
            <a:pPr algn="ctr"/>
            <a:r>
              <a:rPr lang="tr-TR" sz="2400" dirty="0">
                <a:latin typeface="Garamond"/>
                <a:cs typeface="Garamond"/>
              </a:rPr>
              <a:t>ŞİDDET ÖNLEME VE İZLEME MERKEZLERİ </a:t>
            </a:r>
          </a:p>
          <a:p>
            <a:pPr algn="ctr"/>
            <a:r>
              <a:rPr lang="tr-TR" sz="2400" dirty="0">
                <a:latin typeface="Garamond"/>
                <a:cs typeface="Garamond"/>
              </a:rPr>
              <a:t>(ŞÖNİM)</a:t>
            </a:r>
          </a:p>
        </p:txBody>
      </p:sp>
      <p:sp>
        <p:nvSpPr>
          <p:cNvPr id="7" name="Slayt Numarası Yer Tutucusu 2"/>
          <p:cNvSpPr>
            <a:spLocks noGrp="1"/>
          </p:cNvSpPr>
          <p:nvPr>
            <p:ph type="sldNum" sz="quarter" idx="4294967295"/>
          </p:nvPr>
        </p:nvSpPr>
        <p:spPr>
          <a:xfrm>
            <a:off x="6515703" y="6354771"/>
            <a:ext cx="2057400" cy="365125"/>
          </a:xfrm>
          <a:prstGeom prst="rect">
            <a:avLst/>
          </a:prstGeom>
        </p:spPr>
        <p:txBody>
          <a:bodyPr/>
          <a:lstStyle/>
          <a:p>
            <a:pPr>
              <a:defRPr/>
            </a:pPr>
            <a:fld id="{979C7EFC-7984-CE46-A1A5-C5F80F9D915D}" type="slidenum">
              <a:rPr lang="tr-TR" altLang="tr-TR" smtClean="0"/>
              <a:pPr>
                <a:defRPr/>
              </a:pPr>
              <a:t>24</a:t>
            </a:fld>
            <a:r>
              <a:rPr lang="tr-TR" altLang="tr-TR"/>
              <a:t>/357</a:t>
            </a:r>
          </a:p>
        </p:txBody>
      </p:sp>
      <p:pic>
        <p:nvPicPr>
          <p:cNvPr id="8" name="Picture 5" descr="Ekran Resmi 2017-01-05 23.46.37.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42069" y="3941319"/>
            <a:ext cx="2764279" cy="2778577"/>
          </a:xfrm>
          <a:prstGeom prst="round2DiagRect">
            <a:avLst>
              <a:gd name="adj1" fmla="val 16667"/>
              <a:gd name="adj2" fmla="val 1287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4760263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1">
            <a:extLst>
              <a:ext uri="{FF2B5EF4-FFF2-40B4-BE49-F238E27FC236}">
                <a16:creationId xmlns:a16="http://schemas.microsoft.com/office/drawing/2014/main" xmlns="" id="{10159360-9737-FB48-B673-BCB22311AC97}"/>
              </a:ext>
            </a:extLst>
          </p:cNvPr>
          <p:cNvSpPr txBox="1">
            <a:spLocks/>
          </p:cNvSpPr>
          <p:nvPr/>
        </p:nvSpPr>
        <p:spPr>
          <a:xfrm>
            <a:off x="-218541" y="485900"/>
            <a:ext cx="6734244" cy="8598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baseline="0">
                <a:solidFill>
                  <a:schemeClr val="bg1"/>
                </a:solidFill>
                <a:latin typeface="Garamond" panose="02020404030301010803" pitchFamily="18" charset="0"/>
                <a:ea typeface="+mj-ea"/>
                <a:cs typeface="Times New Roman" panose="02020603050405020304" pitchFamily="18" charset="0"/>
              </a:defRPr>
            </a:lvl1pPr>
          </a:lstStyle>
          <a:p>
            <a:pPr algn="ctr"/>
            <a:r>
              <a:rPr lang="tr-TR" dirty="0">
                <a:latin typeface="Garamond"/>
                <a:cs typeface="Garamond"/>
              </a:rPr>
              <a:t>KADIN KONUKEVLERİ</a:t>
            </a:r>
          </a:p>
        </p:txBody>
      </p:sp>
      <p:sp>
        <p:nvSpPr>
          <p:cNvPr id="7" name="Slayt Numarası Yer Tutucusu 2"/>
          <p:cNvSpPr>
            <a:spLocks noGrp="1"/>
          </p:cNvSpPr>
          <p:nvPr>
            <p:ph type="sldNum" sz="quarter" idx="4294967295"/>
          </p:nvPr>
        </p:nvSpPr>
        <p:spPr>
          <a:xfrm>
            <a:off x="6515703" y="6354771"/>
            <a:ext cx="2057400" cy="365125"/>
          </a:xfrm>
          <a:prstGeom prst="rect">
            <a:avLst/>
          </a:prstGeom>
        </p:spPr>
        <p:txBody>
          <a:bodyPr/>
          <a:lstStyle/>
          <a:p>
            <a:pPr>
              <a:defRPr/>
            </a:pPr>
            <a:fld id="{979C7EFC-7984-CE46-A1A5-C5F80F9D915D}" type="slidenum">
              <a:rPr lang="tr-TR" altLang="tr-TR" smtClean="0"/>
              <a:pPr>
                <a:defRPr/>
              </a:pPr>
              <a:t>25</a:t>
            </a:fld>
            <a:r>
              <a:rPr lang="tr-TR" altLang="tr-TR"/>
              <a:t>/357</a:t>
            </a:r>
          </a:p>
        </p:txBody>
      </p:sp>
      <p:grpSp>
        <p:nvGrpSpPr>
          <p:cNvPr id="8" name="Grup 7">
            <a:extLst>
              <a:ext uri="{FF2B5EF4-FFF2-40B4-BE49-F238E27FC236}">
                <a16:creationId xmlns:a16="http://schemas.microsoft.com/office/drawing/2014/main" xmlns="" id="{CBBBBF68-936F-3249-A1E0-D46BBAAF460A}"/>
              </a:ext>
            </a:extLst>
          </p:cNvPr>
          <p:cNvGrpSpPr/>
          <p:nvPr/>
        </p:nvGrpSpPr>
        <p:grpSpPr>
          <a:xfrm>
            <a:off x="5191432" y="1956619"/>
            <a:ext cx="3730063" cy="3601350"/>
            <a:chOff x="478076" y="1368127"/>
            <a:chExt cx="3081775" cy="2987678"/>
          </a:xfrm>
        </p:grpSpPr>
        <p:sp>
          <p:nvSpPr>
            <p:cNvPr id="9" name="object 14">
              <a:extLst>
                <a:ext uri="{FF2B5EF4-FFF2-40B4-BE49-F238E27FC236}">
                  <a16:creationId xmlns:a16="http://schemas.microsoft.com/office/drawing/2014/main" xmlns="" id="{26ED1C6A-65FC-8447-80AC-3875D7A17793}"/>
                </a:ext>
              </a:extLst>
            </p:cNvPr>
            <p:cNvSpPr/>
            <p:nvPr/>
          </p:nvSpPr>
          <p:spPr>
            <a:xfrm>
              <a:off x="1614804" y="1373573"/>
              <a:ext cx="802954" cy="802954"/>
            </a:xfrm>
            <a:custGeom>
              <a:avLst/>
              <a:gdLst/>
              <a:ahLst/>
              <a:cxnLst/>
              <a:rect l="l" t="t" r="r" b="b"/>
              <a:pathLst>
                <a:path w="674370" h="674369">
                  <a:moveTo>
                    <a:pt x="336931" y="0"/>
                  </a:moveTo>
                  <a:lnTo>
                    <a:pt x="291211" y="3075"/>
                  </a:lnTo>
                  <a:lnTo>
                    <a:pt x="247361" y="12035"/>
                  </a:lnTo>
                  <a:lnTo>
                    <a:pt x="205782" y="26477"/>
                  </a:lnTo>
                  <a:lnTo>
                    <a:pt x="166876" y="46001"/>
                  </a:lnTo>
                  <a:lnTo>
                    <a:pt x="131043" y="70204"/>
                  </a:lnTo>
                  <a:lnTo>
                    <a:pt x="98685" y="98685"/>
                  </a:lnTo>
                  <a:lnTo>
                    <a:pt x="70204" y="131043"/>
                  </a:lnTo>
                  <a:lnTo>
                    <a:pt x="46001" y="166876"/>
                  </a:lnTo>
                  <a:lnTo>
                    <a:pt x="26477" y="205782"/>
                  </a:lnTo>
                  <a:lnTo>
                    <a:pt x="12035" y="247361"/>
                  </a:lnTo>
                  <a:lnTo>
                    <a:pt x="3075" y="291211"/>
                  </a:lnTo>
                  <a:lnTo>
                    <a:pt x="0" y="336931"/>
                  </a:lnTo>
                  <a:lnTo>
                    <a:pt x="3075" y="382650"/>
                  </a:lnTo>
                  <a:lnTo>
                    <a:pt x="12035" y="426500"/>
                  </a:lnTo>
                  <a:lnTo>
                    <a:pt x="26477" y="468079"/>
                  </a:lnTo>
                  <a:lnTo>
                    <a:pt x="46001" y="506985"/>
                  </a:lnTo>
                  <a:lnTo>
                    <a:pt x="70204" y="542818"/>
                  </a:lnTo>
                  <a:lnTo>
                    <a:pt x="98685" y="575176"/>
                  </a:lnTo>
                  <a:lnTo>
                    <a:pt x="131043" y="603657"/>
                  </a:lnTo>
                  <a:lnTo>
                    <a:pt x="166876" y="627860"/>
                  </a:lnTo>
                  <a:lnTo>
                    <a:pt x="205782" y="647384"/>
                  </a:lnTo>
                  <a:lnTo>
                    <a:pt x="247361" y="661826"/>
                  </a:lnTo>
                  <a:lnTo>
                    <a:pt x="291211" y="670786"/>
                  </a:lnTo>
                  <a:lnTo>
                    <a:pt x="336931" y="673862"/>
                  </a:lnTo>
                  <a:lnTo>
                    <a:pt x="382647" y="670786"/>
                  </a:lnTo>
                  <a:lnTo>
                    <a:pt x="426494" y="661826"/>
                  </a:lnTo>
                  <a:lnTo>
                    <a:pt x="468071" y="647384"/>
                  </a:lnTo>
                  <a:lnTo>
                    <a:pt x="506976" y="627860"/>
                  </a:lnTo>
                  <a:lnTo>
                    <a:pt x="542808" y="603657"/>
                  </a:lnTo>
                  <a:lnTo>
                    <a:pt x="575165" y="575176"/>
                  </a:lnTo>
                  <a:lnTo>
                    <a:pt x="603645" y="542818"/>
                  </a:lnTo>
                  <a:lnTo>
                    <a:pt x="627848" y="506985"/>
                  </a:lnTo>
                  <a:lnTo>
                    <a:pt x="647371" y="468079"/>
                  </a:lnTo>
                  <a:lnTo>
                    <a:pt x="661813" y="426500"/>
                  </a:lnTo>
                  <a:lnTo>
                    <a:pt x="670773" y="382650"/>
                  </a:lnTo>
                  <a:lnTo>
                    <a:pt x="673849" y="336931"/>
                  </a:lnTo>
                  <a:lnTo>
                    <a:pt x="670773" y="291211"/>
                  </a:lnTo>
                  <a:lnTo>
                    <a:pt x="661813" y="247361"/>
                  </a:lnTo>
                  <a:lnTo>
                    <a:pt x="647371" y="205782"/>
                  </a:lnTo>
                  <a:lnTo>
                    <a:pt x="627848" y="166876"/>
                  </a:lnTo>
                  <a:lnTo>
                    <a:pt x="603645" y="131043"/>
                  </a:lnTo>
                  <a:lnTo>
                    <a:pt x="575165" y="98685"/>
                  </a:lnTo>
                  <a:lnTo>
                    <a:pt x="542808" y="70204"/>
                  </a:lnTo>
                  <a:lnTo>
                    <a:pt x="506976" y="46001"/>
                  </a:lnTo>
                  <a:lnTo>
                    <a:pt x="468071" y="26477"/>
                  </a:lnTo>
                  <a:lnTo>
                    <a:pt x="426494" y="12035"/>
                  </a:lnTo>
                  <a:lnTo>
                    <a:pt x="382647" y="3075"/>
                  </a:lnTo>
                  <a:lnTo>
                    <a:pt x="336931" y="0"/>
                  </a:lnTo>
                  <a:close/>
                </a:path>
              </a:pathLst>
            </a:custGeom>
            <a:solidFill>
              <a:schemeClr val="accent2">
                <a:lumMod val="50000"/>
              </a:schemeClr>
            </a:solidFill>
            <a:ln w="22225">
              <a:solidFill>
                <a:srgbClr val="FFFFFF"/>
              </a:solidFill>
            </a:ln>
          </p:spPr>
          <p:txBody>
            <a:bodyPr wrap="square" lIns="0" tIns="0" rIns="0" bIns="0" rtlCol="0"/>
            <a:lstStyle/>
            <a:p>
              <a:pPr algn="ctr"/>
              <a:endParaRPr sz="2117">
                <a:latin typeface="Garamond" panose="02020404030301010803" pitchFamily="18" charset="0"/>
                <a:cs typeface="Calibri" panose="020F0502020204030204" pitchFamily="34" charset="0"/>
              </a:endParaRPr>
            </a:p>
          </p:txBody>
        </p:sp>
        <p:sp>
          <p:nvSpPr>
            <p:cNvPr id="10" name="object 14">
              <a:extLst>
                <a:ext uri="{FF2B5EF4-FFF2-40B4-BE49-F238E27FC236}">
                  <a16:creationId xmlns:a16="http://schemas.microsoft.com/office/drawing/2014/main" xmlns="" id="{82FFE05A-2EC5-7F47-A200-B7BAB7E7E7B4}"/>
                </a:ext>
              </a:extLst>
            </p:cNvPr>
            <p:cNvSpPr/>
            <p:nvPr/>
          </p:nvSpPr>
          <p:spPr>
            <a:xfrm>
              <a:off x="2502971" y="1812036"/>
              <a:ext cx="802954" cy="802954"/>
            </a:xfrm>
            <a:custGeom>
              <a:avLst/>
              <a:gdLst/>
              <a:ahLst/>
              <a:cxnLst/>
              <a:rect l="l" t="t" r="r" b="b"/>
              <a:pathLst>
                <a:path w="674370" h="674369">
                  <a:moveTo>
                    <a:pt x="336931" y="0"/>
                  </a:moveTo>
                  <a:lnTo>
                    <a:pt x="291211" y="3075"/>
                  </a:lnTo>
                  <a:lnTo>
                    <a:pt x="247361" y="12035"/>
                  </a:lnTo>
                  <a:lnTo>
                    <a:pt x="205782" y="26477"/>
                  </a:lnTo>
                  <a:lnTo>
                    <a:pt x="166876" y="46001"/>
                  </a:lnTo>
                  <a:lnTo>
                    <a:pt x="131043" y="70204"/>
                  </a:lnTo>
                  <a:lnTo>
                    <a:pt x="98685" y="98685"/>
                  </a:lnTo>
                  <a:lnTo>
                    <a:pt x="70204" y="131043"/>
                  </a:lnTo>
                  <a:lnTo>
                    <a:pt x="46001" y="166876"/>
                  </a:lnTo>
                  <a:lnTo>
                    <a:pt x="26477" y="205782"/>
                  </a:lnTo>
                  <a:lnTo>
                    <a:pt x="12035" y="247361"/>
                  </a:lnTo>
                  <a:lnTo>
                    <a:pt x="3075" y="291211"/>
                  </a:lnTo>
                  <a:lnTo>
                    <a:pt x="0" y="336931"/>
                  </a:lnTo>
                  <a:lnTo>
                    <a:pt x="3075" y="382650"/>
                  </a:lnTo>
                  <a:lnTo>
                    <a:pt x="12035" y="426500"/>
                  </a:lnTo>
                  <a:lnTo>
                    <a:pt x="26477" y="468079"/>
                  </a:lnTo>
                  <a:lnTo>
                    <a:pt x="46001" y="506985"/>
                  </a:lnTo>
                  <a:lnTo>
                    <a:pt x="70204" y="542818"/>
                  </a:lnTo>
                  <a:lnTo>
                    <a:pt x="98685" y="575176"/>
                  </a:lnTo>
                  <a:lnTo>
                    <a:pt x="131043" y="603657"/>
                  </a:lnTo>
                  <a:lnTo>
                    <a:pt x="166876" y="627860"/>
                  </a:lnTo>
                  <a:lnTo>
                    <a:pt x="205782" y="647384"/>
                  </a:lnTo>
                  <a:lnTo>
                    <a:pt x="247361" y="661826"/>
                  </a:lnTo>
                  <a:lnTo>
                    <a:pt x="291211" y="670786"/>
                  </a:lnTo>
                  <a:lnTo>
                    <a:pt x="336931" y="673862"/>
                  </a:lnTo>
                  <a:lnTo>
                    <a:pt x="382647" y="670786"/>
                  </a:lnTo>
                  <a:lnTo>
                    <a:pt x="426494" y="661826"/>
                  </a:lnTo>
                  <a:lnTo>
                    <a:pt x="468071" y="647384"/>
                  </a:lnTo>
                  <a:lnTo>
                    <a:pt x="506976" y="627860"/>
                  </a:lnTo>
                  <a:lnTo>
                    <a:pt x="542808" y="603657"/>
                  </a:lnTo>
                  <a:lnTo>
                    <a:pt x="575165" y="575176"/>
                  </a:lnTo>
                  <a:lnTo>
                    <a:pt x="603645" y="542818"/>
                  </a:lnTo>
                  <a:lnTo>
                    <a:pt x="627848" y="506985"/>
                  </a:lnTo>
                  <a:lnTo>
                    <a:pt x="647371" y="468079"/>
                  </a:lnTo>
                  <a:lnTo>
                    <a:pt x="661813" y="426500"/>
                  </a:lnTo>
                  <a:lnTo>
                    <a:pt x="670773" y="382650"/>
                  </a:lnTo>
                  <a:lnTo>
                    <a:pt x="673849" y="336931"/>
                  </a:lnTo>
                  <a:lnTo>
                    <a:pt x="670773" y="291211"/>
                  </a:lnTo>
                  <a:lnTo>
                    <a:pt x="661813" y="247361"/>
                  </a:lnTo>
                  <a:lnTo>
                    <a:pt x="647371" y="205782"/>
                  </a:lnTo>
                  <a:lnTo>
                    <a:pt x="627848" y="166876"/>
                  </a:lnTo>
                  <a:lnTo>
                    <a:pt x="603645" y="131043"/>
                  </a:lnTo>
                  <a:lnTo>
                    <a:pt x="575165" y="98685"/>
                  </a:lnTo>
                  <a:lnTo>
                    <a:pt x="542808" y="70204"/>
                  </a:lnTo>
                  <a:lnTo>
                    <a:pt x="506976" y="46001"/>
                  </a:lnTo>
                  <a:lnTo>
                    <a:pt x="468071" y="26477"/>
                  </a:lnTo>
                  <a:lnTo>
                    <a:pt x="426494" y="12035"/>
                  </a:lnTo>
                  <a:lnTo>
                    <a:pt x="382647" y="3075"/>
                  </a:lnTo>
                  <a:lnTo>
                    <a:pt x="336931" y="0"/>
                  </a:lnTo>
                  <a:close/>
                </a:path>
              </a:pathLst>
            </a:custGeom>
            <a:solidFill>
              <a:srgbClr val="CB3832"/>
            </a:solidFill>
            <a:ln w="22225">
              <a:solidFill>
                <a:srgbClr val="FFFFFF"/>
              </a:solidFill>
            </a:ln>
          </p:spPr>
          <p:txBody>
            <a:bodyPr wrap="square" lIns="0" tIns="0" rIns="0" bIns="0" rtlCol="0"/>
            <a:lstStyle/>
            <a:p>
              <a:pPr algn="ctr"/>
              <a:endParaRPr sz="2117" dirty="0">
                <a:latin typeface="Garamond" panose="02020404030301010803" pitchFamily="18" charset="0"/>
                <a:cs typeface="Calibri" panose="020F0502020204030204" pitchFamily="34" charset="0"/>
              </a:endParaRPr>
            </a:p>
          </p:txBody>
        </p:sp>
        <p:sp>
          <p:nvSpPr>
            <p:cNvPr id="11" name="object 14">
              <a:extLst>
                <a:ext uri="{FF2B5EF4-FFF2-40B4-BE49-F238E27FC236}">
                  <a16:creationId xmlns:a16="http://schemas.microsoft.com/office/drawing/2014/main" xmlns="" id="{0667B48F-6E6F-4545-B906-03672B3BF8F8}"/>
                </a:ext>
              </a:extLst>
            </p:cNvPr>
            <p:cNvSpPr/>
            <p:nvPr/>
          </p:nvSpPr>
          <p:spPr>
            <a:xfrm>
              <a:off x="2724076" y="2767659"/>
              <a:ext cx="802954" cy="802954"/>
            </a:xfrm>
            <a:custGeom>
              <a:avLst/>
              <a:gdLst/>
              <a:ahLst/>
              <a:cxnLst/>
              <a:rect l="l" t="t" r="r" b="b"/>
              <a:pathLst>
                <a:path w="674370" h="674369">
                  <a:moveTo>
                    <a:pt x="336931" y="0"/>
                  </a:moveTo>
                  <a:lnTo>
                    <a:pt x="291211" y="3075"/>
                  </a:lnTo>
                  <a:lnTo>
                    <a:pt x="247361" y="12035"/>
                  </a:lnTo>
                  <a:lnTo>
                    <a:pt x="205782" y="26477"/>
                  </a:lnTo>
                  <a:lnTo>
                    <a:pt x="166876" y="46001"/>
                  </a:lnTo>
                  <a:lnTo>
                    <a:pt x="131043" y="70204"/>
                  </a:lnTo>
                  <a:lnTo>
                    <a:pt x="98685" y="98685"/>
                  </a:lnTo>
                  <a:lnTo>
                    <a:pt x="70204" y="131043"/>
                  </a:lnTo>
                  <a:lnTo>
                    <a:pt x="46001" y="166876"/>
                  </a:lnTo>
                  <a:lnTo>
                    <a:pt x="26477" y="205782"/>
                  </a:lnTo>
                  <a:lnTo>
                    <a:pt x="12035" y="247361"/>
                  </a:lnTo>
                  <a:lnTo>
                    <a:pt x="3075" y="291211"/>
                  </a:lnTo>
                  <a:lnTo>
                    <a:pt x="0" y="336931"/>
                  </a:lnTo>
                  <a:lnTo>
                    <a:pt x="3075" y="382650"/>
                  </a:lnTo>
                  <a:lnTo>
                    <a:pt x="12035" y="426500"/>
                  </a:lnTo>
                  <a:lnTo>
                    <a:pt x="26477" y="468079"/>
                  </a:lnTo>
                  <a:lnTo>
                    <a:pt x="46001" y="506985"/>
                  </a:lnTo>
                  <a:lnTo>
                    <a:pt x="70204" y="542818"/>
                  </a:lnTo>
                  <a:lnTo>
                    <a:pt x="98685" y="575176"/>
                  </a:lnTo>
                  <a:lnTo>
                    <a:pt x="131043" y="603657"/>
                  </a:lnTo>
                  <a:lnTo>
                    <a:pt x="166876" y="627860"/>
                  </a:lnTo>
                  <a:lnTo>
                    <a:pt x="205782" y="647384"/>
                  </a:lnTo>
                  <a:lnTo>
                    <a:pt x="247361" y="661826"/>
                  </a:lnTo>
                  <a:lnTo>
                    <a:pt x="291211" y="670786"/>
                  </a:lnTo>
                  <a:lnTo>
                    <a:pt x="336931" y="673862"/>
                  </a:lnTo>
                  <a:lnTo>
                    <a:pt x="382647" y="670786"/>
                  </a:lnTo>
                  <a:lnTo>
                    <a:pt x="426494" y="661826"/>
                  </a:lnTo>
                  <a:lnTo>
                    <a:pt x="468071" y="647384"/>
                  </a:lnTo>
                  <a:lnTo>
                    <a:pt x="506976" y="627860"/>
                  </a:lnTo>
                  <a:lnTo>
                    <a:pt x="542808" y="603657"/>
                  </a:lnTo>
                  <a:lnTo>
                    <a:pt x="575165" y="575176"/>
                  </a:lnTo>
                  <a:lnTo>
                    <a:pt x="603645" y="542818"/>
                  </a:lnTo>
                  <a:lnTo>
                    <a:pt x="627848" y="506985"/>
                  </a:lnTo>
                  <a:lnTo>
                    <a:pt x="647371" y="468079"/>
                  </a:lnTo>
                  <a:lnTo>
                    <a:pt x="661813" y="426500"/>
                  </a:lnTo>
                  <a:lnTo>
                    <a:pt x="670773" y="382650"/>
                  </a:lnTo>
                  <a:lnTo>
                    <a:pt x="673849" y="336931"/>
                  </a:lnTo>
                  <a:lnTo>
                    <a:pt x="670773" y="291211"/>
                  </a:lnTo>
                  <a:lnTo>
                    <a:pt x="661813" y="247361"/>
                  </a:lnTo>
                  <a:lnTo>
                    <a:pt x="647371" y="205782"/>
                  </a:lnTo>
                  <a:lnTo>
                    <a:pt x="627848" y="166876"/>
                  </a:lnTo>
                  <a:lnTo>
                    <a:pt x="603645" y="131043"/>
                  </a:lnTo>
                  <a:lnTo>
                    <a:pt x="575165" y="98685"/>
                  </a:lnTo>
                  <a:lnTo>
                    <a:pt x="542808" y="70204"/>
                  </a:lnTo>
                  <a:lnTo>
                    <a:pt x="506976" y="46001"/>
                  </a:lnTo>
                  <a:lnTo>
                    <a:pt x="468071" y="26477"/>
                  </a:lnTo>
                  <a:lnTo>
                    <a:pt x="426494" y="12035"/>
                  </a:lnTo>
                  <a:lnTo>
                    <a:pt x="382647" y="3075"/>
                  </a:lnTo>
                  <a:lnTo>
                    <a:pt x="336931" y="0"/>
                  </a:lnTo>
                  <a:close/>
                </a:path>
              </a:pathLst>
            </a:custGeom>
            <a:solidFill>
              <a:srgbClr val="CB3832"/>
            </a:solidFill>
            <a:ln w="22225">
              <a:solidFill>
                <a:srgbClr val="FFFFFF"/>
              </a:solidFill>
            </a:ln>
          </p:spPr>
          <p:txBody>
            <a:bodyPr wrap="square" lIns="0" tIns="0" rIns="0" bIns="0" rtlCol="0"/>
            <a:lstStyle/>
            <a:p>
              <a:pPr algn="ctr"/>
              <a:endParaRPr sz="2117">
                <a:latin typeface="Garamond" panose="02020404030301010803" pitchFamily="18" charset="0"/>
                <a:cs typeface="Calibri" panose="020F0502020204030204" pitchFamily="34" charset="0"/>
              </a:endParaRPr>
            </a:p>
          </p:txBody>
        </p:sp>
        <p:sp>
          <p:nvSpPr>
            <p:cNvPr id="12" name="object 14">
              <a:extLst>
                <a:ext uri="{FF2B5EF4-FFF2-40B4-BE49-F238E27FC236}">
                  <a16:creationId xmlns:a16="http://schemas.microsoft.com/office/drawing/2014/main" xmlns="" id="{B3521AC3-8E11-E346-85B2-539DE872DD6A}"/>
                </a:ext>
              </a:extLst>
            </p:cNvPr>
            <p:cNvSpPr/>
            <p:nvPr/>
          </p:nvSpPr>
          <p:spPr>
            <a:xfrm>
              <a:off x="2114853" y="3552851"/>
              <a:ext cx="802954" cy="802954"/>
            </a:xfrm>
            <a:custGeom>
              <a:avLst/>
              <a:gdLst/>
              <a:ahLst/>
              <a:cxnLst/>
              <a:rect l="l" t="t" r="r" b="b"/>
              <a:pathLst>
                <a:path w="674370" h="674369">
                  <a:moveTo>
                    <a:pt x="336931" y="0"/>
                  </a:moveTo>
                  <a:lnTo>
                    <a:pt x="291211" y="3075"/>
                  </a:lnTo>
                  <a:lnTo>
                    <a:pt x="247361" y="12035"/>
                  </a:lnTo>
                  <a:lnTo>
                    <a:pt x="205782" y="26477"/>
                  </a:lnTo>
                  <a:lnTo>
                    <a:pt x="166876" y="46001"/>
                  </a:lnTo>
                  <a:lnTo>
                    <a:pt x="131043" y="70204"/>
                  </a:lnTo>
                  <a:lnTo>
                    <a:pt x="98685" y="98685"/>
                  </a:lnTo>
                  <a:lnTo>
                    <a:pt x="70204" y="131043"/>
                  </a:lnTo>
                  <a:lnTo>
                    <a:pt x="46001" y="166876"/>
                  </a:lnTo>
                  <a:lnTo>
                    <a:pt x="26477" y="205782"/>
                  </a:lnTo>
                  <a:lnTo>
                    <a:pt x="12035" y="247361"/>
                  </a:lnTo>
                  <a:lnTo>
                    <a:pt x="3075" y="291211"/>
                  </a:lnTo>
                  <a:lnTo>
                    <a:pt x="0" y="336931"/>
                  </a:lnTo>
                  <a:lnTo>
                    <a:pt x="3075" y="382650"/>
                  </a:lnTo>
                  <a:lnTo>
                    <a:pt x="12035" y="426500"/>
                  </a:lnTo>
                  <a:lnTo>
                    <a:pt x="26477" y="468079"/>
                  </a:lnTo>
                  <a:lnTo>
                    <a:pt x="46001" y="506985"/>
                  </a:lnTo>
                  <a:lnTo>
                    <a:pt x="70204" y="542818"/>
                  </a:lnTo>
                  <a:lnTo>
                    <a:pt x="98685" y="575176"/>
                  </a:lnTo>
                  <a:lnTo>
                    <a:pt x="131043" y="603657"/>
                  </a:lnTo>
                  <a:lnTo>
                    <a:pt x="166876" y="627860"/>
                  </a:lnTo>
                  <a:lnTo>
                    <a:pt x="205782" y="647384"/>
                  </a:lnTo>
                  <a:lnTo>
                    <a:pt x="247361" y="661826"/>
                  </a:lnTo>
                  <a:lnTo>
                    <a:pt x="291211" y="670786"/>
                  </a:lnTo>
                  <a:lnTo>
                    <a:pt x="336931" y="673862"/>
                  </a:lnTo>
                  <a:lnTo>
                    <a:pt x="382647" y="670786"/>
                  </a:lnTo>
                  <a:lnTo>
                    <a:pt x="426494" y="661826"/>
                  </a:lnTo>
                  <a:lnTo>
                    <a:pt x="468071" y="647384"/>
                  </a:lnTo>
                  <a:lnTo>
                    <a:pt x="506976" y="627860"/>
                  </a:lnTo>
                  <a:lnTo>
                    <a:pt x="542808" y="603657"/>
                  </a:lnTo>
                  <a:lnTo>
                    <a:pt x="575165" y="575176"/>
                  </a:lnTo>
                  <a:lnTo>
                    <a:pt x="603645" y="542818"/>
                  </a:lnTo>
                  <a:lnTo>
                    <a:pt x="627848" y="506985"/>
                  </a:lnTo>
                  <a:lnTo>
                    <a:pt x="647371" y="468079"/>
                  </a:lnTo>
                  <a:lnTo>
                    <a:pt x="661813" y="426500"/>
                  </a:lnTo>
                  <a:lnTo>
                    <a:pt x="670773" y="382650"/>
                  </a:lnTo>
                  <a:lnTo>
                    <a:pt x="673849" y="336931"/>
                  </a:lnTo>
                  <a:lnTo>
                    <a:pt x="670773" y="291211"/>
                  </a:lnTo>
                  <a:lnTo>
                    <a:pt x="661813" y="247361"/>
                  </a:lnTo>
                  <a:lnTo>
                    <a:pt x="647371" y="205782"/>
                  </a:lnTo>
                  <a:lnTo>
                    <a:pt x="627848" y="166876"/>
                  </a:lnTo>
                  <a:lnTo>
                    <a:pt x="603645" y="131043"/>
                  </a:lnTo>
                  <a:lnTo>
                    <a:pt x="575165" y="98685"/>
                  </a:lnTo>
                  <a:lnTo>
                    <a:pt x="542808" y="70204"/>
                  </a:lnTo>
                  <a:lnTo>
                    <a:pt x="506976" y="46001"/>
                  </a:lnTo>
                  <a:lnTo>
                    <a:pt x="468071" y="26477"/>
                  </a:lnTo>
                  <a:lnTo>
                    <a:pt x="426494" y="12035"/>
                  </a:lnTo>
                  <a:lnTo>
                    <a:pt x="382647" y="3075"/>
                  </a:lnTo>
                  <a:lnTo>
                    <a:pt x="336931" y="0"/>
                  </a:lnTo>
                  <a:close/>
                </a:path>
              </a:pathLst>
            </a:custGeom>
            <a:solidFill>
              <a:srgbClr val="CB3832"/>
            </a:solidFill>
            <a:ln w="22225">
              <a:solidFill>
                <a:srgbClr val="FFFFFF"/>
              </a:solidFill>
            </a:ln>
          </p:spPr>
          <p:txBody>
            <a:bodyPr wrap="square" lIns="0" tIns="0" rIns="0" bIns="0" rtlCol="0"/>
            <a:lstStyle/>
            <a:p>
              <a:pPr algn="ctr"/>
              <a:endParaRPr sz="2117">
                <a:latin typeface="Garamond" panose="02020404030301010803" pitchFamily="18" charset="0"/>
                <a:cs typeface="Calibri" panose="020F0502020204030204" pitchFamily="34" charset="0"/>
              </a:endParaRPr>
            </a:p>
          </p:txBody>
        </p:sp>
        <p:sp>
          <p:nvSpPr>
            <p:cNvPr id="14" name="object 14">
              <a:extLst>
                <a:ext uri="{FF2B5EF4-FFF2-40B4-BE49-F238E27FC236}">
                  <a16:creationId xmlns:a16="http://schemas.microsoft.com/office/drawing/2014/main" xmlns="" id="{7765D261-9F29-DD45-A19C-96E3B7999D6F}"/>
                </a:ext>
              </a:extLst>
            </p:cNvPr>
            <p:cNvSpPr/>
            <p:nvPr/>
          </p:nvSpPr>
          <p:spPr>
            <a:xfrm>
              <a:off x="1114260" y="3549104"/>
              <a:ext cx="802954" cy="802954"/>
            </a:xfrm>
            <a:custGeom>
              <a:avLst/>
              <a:gdLst/>
              <a:ahLst/>
              <a:cxnLst/>
              <a:rect l="l" t="t" r="r" b="b"/>
              <a:pathLst>
                <a:path w="674370" h="674369">
                  <a:moveTo>
                    <a:pt x="336931" y="0"/>
                  </a:moveTo>
                  <a:lnTo>
                    <a:pt x="291211" y="3075"/>
                  </a:lnTo>
                  <a:lnTo>
                    <a:pt x="247361" y="12035"/>
                  </a:lnTo>
                  <a:lnTo>
                    <a:pt x="205782" y="26477"/>
                  </a:lnTo>
                  <a:lnTo>
                    <a:pt x="166876" y="46001"/>
                  </a:lnTo>
                  <a:lnTo>
                    <a:pt x="131043" y="70204"/>
                  </a:lnTo>
                  <a:lnTo>
                    <a:pt x="98685" y="98685"/>
                  </a:lnTo>
                  <a:lnTo>
                    <a:pt x="70204" y="131043"/>
                  </a:lnTo>
                  <a:lnTo>
                    <a:pt x="46001" y="166876"/>
                  </a:lnTo>
                  <a:lnTo>
                    <a:pt x="26477" y="205782"/>
                  </a:lnTo>
                  <a:lnTo>
                    <a:pt x="12035" y="247361"/>
                  </a:lnTo>
                  <a:lnTo>
                    <a:pt x="3075" y="291211"/>
                  </a:lnTo>
                  <a:lnTo>
                    <a:pt x="0" y="336931"/>
                  </a:lnTo>
                  <a:lnTo>
                    <a:pt x="3075" y="382650"/>
                  </a:lnTo>
                  <a:lnTo>
                    <a:pt x="12035" y="426500"/>
                  </a:lnTo>
                  <a:lnTo>
                    <a:pt x="26477" y="468079"/>
                  </a:lnTo>
                  <a:lnTo>
                    <a:pt x="46001" y="506985"/>
                  </a:lnTo>
                  <a:lnTo>
                    <a:pt x="70204" y="542818"/>
                  </a:lnTo>
                  <a:lnTo>
                    <a:pt x="98685" y="575176"/>
                  </a:lnTo>
                  <a:lnTo>
                    <a:pt x="131043" y="603657"/>
                  </a:lnTo>
                  <a:lnTo>
                    <a:pt x="166876" y="627860"/>
                  </a:lnTo>
                  <a:lnTo>
                    <a:pt x="205782" y="647384"/>
                  </a:lnTo>
                  <a:lnTo>
                    <a:pt x="247361" y="661826"/>
                  </a:lnTo>
                  <a:lnTo>
                    <a:pt x="291211" y="670786"/>
                  </a:lnTo>
                  <a:lnTo>
                    <a:pt x="336931" y="673862"/>
                  </a:lnTo>
                  <a:lnTo>
                    <a:pt x="382647" y="670786"/>
                  </a:lnTo>
                  <a:lnTo>
                    <a:pt x="426494" y="661826"/>
                  </a:lnTo>
                  <a:lnTo>
                    <a:pt x="468071" y="647384"/>
                  </a:lnTo>
                  <a:lnTo>
                    <a:pt x="506976" y="627860"/>
                  </a:lnTo>
                  <a:lnTo>
                    <a:pt x="542808" y="603657"/>
                  </a:lnTo>
                  <a:lnTo>
                    <a:pt x="575165" y="575176"/>
                  </a:lnTo>
                  <a:lnTo>
                    <a:pt x="603645" y="542818"/>
                  </a:lnTo>
                  <a:lnTo>
                    <a:pt x="627848" y="506985"/>
                  </a:lnTo>
                  <a:lnTo>
                    <a:pt x="647371" y="468079"/>
                  </a:lnTo>
                  <a:lnTo>
                    <a:pt x="661813" y="426500"/>
                  </a:lnTo>
                  <a:lnTo>
                    <a:pt x="670773" y="382650"/>
                  </a:lnTo>
                  <a:lnTo>
                    <a:pt x="673849" y="336931"/>
                  </a:lnTo>
                  <a:lnTo>
                    <a:pt x="670773" y="291211"/>
                  </a:lnTo>
                  <a:lnTo>
                    <a:pt x="661813" y="247361"/>
                  </a:lnTo>
                  <a:lnTo>
                    <a:pt x="647371" y="205782"/>
                  </a:lnTo>
                  <a:lnTo>
                    <a:pt x="627848" y="166876"/>
                  </a:lnTo>
                  <a:lnTo>
                    <a:pt x="603645" y="131043"/>
                  </a:lnTo>
                  <a:lnTo>
                    <a:pt x="575165" y="98685"/>
                  </a:lnTo>
                  <a:lnTo>
                    <a:pt x="542808" y="70204"/>
                  </a:lnTo>
                  <a:lnTo>
                    <a:pt x="506976" y="46001"/>
                  </a:lnTo>
                  <a:lnTo>
                    <a:pt x="468071" y="26477"/>
                  </a:lnTo>
                  <a:lnTo>
                    <a:pt x="426494" y="12035"/>
                  </a:lnTo>
                  <a:lnTo>
                    <a:pt x="382647" y="3075"/>
                  </a:lnTo>
                  <a:lnTo>
                    <a:pt x="336931" y="0"/>
                  </a:lnTo>
                  <a:close/>
                </a:path>
              </a:pathLst>
            </a:custGeom>
            <a:solidFill>
              <a:srgbClr val="CB3832"/>
            </a:solidFill>
            <a:ln w="22225">
              <a:solidFill>
                <a:srgbClr val="FFFFFF"/>
              </a:solidFill>
            </a:ln>
          </p:spPr>
          <p:txBody>
            <a:bodyPr wrap="square" lIns="0" tIns="0" rIns="0" bIns="0" rtlCol="0"/>
            <a:lstStyle/>
            <a:p>
              <a:pPr algn="ctr"/>
              <a:endParaRPr sz="2117">
                <a:latin typeface="Garamond" panose="02020404030301010803" pitchFamily="18" charset="0"/>
                <a:cs typeface="Calibri" panose="020F0502020204030204" pitchFamily="34" charset="0"/>
              </a:endParaRPr>
            </a:p>
          </p:txBody>
        </p:sp>
        <p:sp>
          <p:nvSpPr>
            <p:cNvPr id="15" name="object 14">
              <a:extLst>
                <a:ext uri="{FF2B5EF4-FFF2-40B4-BE49-F238E27FC236}">
                  <a16:creationId xmlns:a16="http://schemas.microsoft.com/office/drawing/2014/main" xmlns="" id="{E4D6E4E4-3D56-444E-8618-AC047B76E185}"/>
                </a:ext>
              </a:extLst>
            </p:cNvPr>
            <p:cNvSpPr/>
            <p:nvPr/>
          </p:nvSpPr>
          <p:spPr>
            <a:xfrm>
              <a:off x="503411" y="2777110"/>
              <a:ext cx="802954" cy="802954"/>
            </a:xfrm>
            <a:custGeom>
              <a:avLst/>
              <a:gdLst/>
              <a:ahLst/>
              <a:cxnLst/>
              <a:rect l="l" t="t" r="r" b="b"/>
              <a:pathLst>
                <a:path w="674370" h="674369">
                  <a:moveTo>
                    <a:pt x="336931" y="0"/>
                  </a:moveTo>
                  <a:lnTo>
                    <a:pt x="291211" y="3075"/>
                  </a:lnTo>
                  <a:lnTo>
                    <a:pt x="247361" y="12035"/>
                  </a:lnTo>
                  <a:lnTo>
                    <a:pt x="205782" y="26477"/>
                  </a:lnTo>
                  <a:lnTo>
                    <a:pt x="166876" y="46001"/>
                  </a:lnTo>
                  <a:lnTo>
                    <a:pt x="131043" y="70204"/>
                  </a:lnTo>
                  <a:lnTo>
                    <a:pt x="98685" y="98685"/>
                  </a:lnTo>
                  <a:lnTo>
                    <a:pt x="70204" y="131043"/>
                  </a:lnTo>
                  <a:lnTo>
                    <a:pt x="46001" y="166876"/>
                  </a:lnTo>
                  <a:lnTo>
                    <a:pt x="26477" y="205782"/>
                  </a:lnTo>
                  <a:lnTo>
                    <a:pt x="12035" y="247361"/>
                  </a:lnTo>
                  <a:lnTo>
                    <a:pt x="3075" y="291211"/>
                  </a:lnTo>
                  <a:lnTo>
                    <a:pt x="0" y="336931"/>
                  </a:lnTo>
                  <a:lnTo>
                    <a:pt x="3075" y="382650"/>
                  </a:lnTo>
                  <a:lnTo>
                    <a:pt x="12035" y="426500"/>
                  </a:lnTo>
                  <a:lnTo>
                    <a:pt x="26477" y="468079"/>
                  </a:lnTo>
                  <a:lnTo>
                    <a:pt x="46001" y="506985"/>
                  </a:lnTo>
                  <a:lnTo>
                    <a:pt x="70204" y="542818"/>
                  </a:lnTo>
                  <a:lnTo>
                    <a:pt x="98685" y="575176"/>
                  </a:lnTo>
                  <a:lnTo>
                    <a:pt x="131043" y="603657"/>
                  </a:lnTo>
                  <a:lnTo>
                    <a:pt x="166876" y="627860"/>
                  </a:lnTo>
                  <a:lnTo>
                    <a:pt x="205782" y="647384"/>
                  </a:lnTo>
                  <a:lnTo>
                    <a:pt x="247361" y="661826"/>
                  </a:lnTo>
                  <a:lnTo>
                    <a:pt x="291211" y="670786"/>
                  </a:lnTo>
                  <a:lnTo>
                    <a:pt x="336931" y="673862"/>
                  </a:lnTo>
                  <a:lnTo>
                    <a:pt x="382647" y="670786"/>
                  </a:lnTo>
                  <a:lnTo>
                    <a:pt x="426494" y="661826"/>
                  </a:lnTo>
                  <a:lnTo>
                    <a:pt x="468071" y="647384"/>
                  </a:lnTo>
                  <a:lnTo>
                    <a:pt x="506976" y="627860"/>
                  </a:lnTo>
                  <a:lnTo>
                    <a:pt x="542808" y="603657"/>
                  </a:lnTo>
                  <a:lnTo>
                    <a:pt x="575165" y="575176"/>
                  </a:lnTo>
                  <a:lnTo>
                    <a:pt x="603645" y="542818"/>
                  </a:lnTo>
                  <a:lnTo>
                    <a:pt x="627848" y="506985"/>
                  </a:lnTo>
                  <a:lnTo>
                    <a:pt x="647371" y="468079"/>
                  </a:lnTo>
                  <a:lnTo>
                    <a:pt x="661813" y="426500"/>
                  </a:lnTo>
                  <a:lnTo>
                    <a:pt x="670773" y="382650"/>
                  </a:lnTo>
                  <a:lnTo>
                    <a:pt x="673849" y="336931"/>
                  </a:lnTo>
                  <a:lnTo>
                    <a:pt x="670773" y="291211"/>
                  </a:lnTo>
                  <a:lnTo>
                    <a:pt x="661813" y="247361"/>
                  </a:lnTo>
                  <a:lnTo>
                    <a:pt x="647371" y="205782"/>
                  </a:lnTo>
                  <a:lnTo>
                    <a:pt x="627848" y="166876"/>
                  </a:lnTo>
                  <a:lnTo>
                    <a:pt x="603645" y="131043"/>
                  </a:lnTo>
                  <a:lnTo>
                    <a:pt x="575165" y="98685"/>
                  </a:lnTo>
                  <a:lnTo>
                    <a:pt x="542808" y="70204"/>
                  </a:lnTo>
                  <a:lnTo>
                    <a:pt x="506976" y="46001"/>
                  </a:lnTo>
                  <a:lnTo>
                    <a:pt x="468071" y="26477"/>
                  </a:lnTo>
                  <a:lnTo>
                    <a:pt x="426494" y="12035"/>
                  </a:lnTo>
                  <a:lnTo>
                    <a:pt x="382647" y="3075"/>
                  </a:lnTo>
                  <a:lnTo>
                    <a:pt x="336931" y="0"/>
                  </a:lnTo>
                  <a:close/>
                </a:path>
              </a:pathLst>
            </a:custGeom>
            <a:solidFill>
              <a:srgbClr val="CB3832"/>
            </a:solidFill>
            <a:ln w="22225">
              <a:solidFill>
                <a:srgbClr val="FFFFFF"/>
              </a:solidFill>
            </a:ln>
          </p:spPr>
          <p:txBody>
            <a:bodyPr wrap="square" lIns="0" tIns="0" rIns="0" bIns="0" rtlCol="0"/>
            <a:lstStyle/>
            <a:p>
              <a:pPr algn="ctr"/>
              <a:endParaRPr sz="2117">
                <a:latin typeface="Garamond" panose="02020404030301010803" pitchFamily="18" charset="0"/>
                <a:cs typeface="Calibri" panose="020F0502020204030204" pitchFamily="34" charset="0"/>
              </a:endParaRPr>
            </a:p>
          </p:txBody>
        </p:sp>
        <p:sp>
          <p:nvSpPr>
            <p:cNvPr id="16" name="object 14">
              <a:extLst>
                <a:ext uri="{FF2B5EF4-FFF2-40B4-BE49-F238E27FC236}">
                  <a16:creationId xmlns:a16="http://schemas.microsoft.com/office/drawing/2014/main" xmlns="" id="{286EF55E-4DA1-D14F-9F88-A3D35296B8FC}"/>
                </a:ext>
              </a:extLst>
            </p:cNvPr>
            <p:cNvSpPr/>
            <p:nvPr/>
          </p:nvSpPr>
          <p:spPr>
            <a:xfrm>
              <a:off x="713273" y="1810245"/>
              <a:ext cx="802954" cy="802954"/>
            </a:xfrm>
            <a:custGeom>
              <a:avLst/>
              <a:gdLst/>
              <a:ahLst/>
              <a:cxnLst/>
              <a:rect l="l" t="t" r="r" b="b"/>
              <a:pathLst>
                <a:path w="674370" h="674369">
                  <a:moveTo>
                    <a:pt x="336931" y="0"/>
                  </a:moveTo>
                  <a:lnTo>
                    <a:pt x="291211" y="3075"/>
                  </a:lnTo>
                  <a:lnTo>
                    <a:pt x="247361" y="12035"/>
                  </a:lnTo>
                  <a:lnTo>
                    <a:pt x="205782" y="26477"/>
                  </a:lnTo>
                  <a:lnTo>
                    <a:pt x="166876" y="46001"/>
                  </a:lnTo>
                  <a:lnTo>
                    <a:pt x="131043" y="70204"/>
                  </a:lnTo>
                  <a:lnTo>
                    <a:pt x="98685" y="98685"/>
                  </a:lnTo>
                  <a:lnTo>
                    <a:pt x="70204" y="131043"/>
                  </a:lnTo>
                  <a:lnTo>
                    <a:pt x="46001" y="166876"/>
                  </a:lnTo>
                  <a:lnTo>
                    <a:pt x="26477" y="205782"/>
                  </a:lnTo>
                  <a:lnTo>
                    <a:pt x="12035" y="247361"/>
                  </a:lnTo>
                  <a:lnTo>
                    <a:pt x="3075" y="291211"/>
                  </a:lnTo>
                  <a:lnTo>
                    <a:pt x="0" y="336931"/>
                  </a:lnTo>
                  <a:lnTo>
                    <a:pt x="3075" y="382650"/>
                  </a:lnTo>
                  <a:lnTo>
                    <a:pt x="12035" y="426500"/>
                  </a:lnTo>
                  <a:lnTo>
                    <a:pt x="26477" y="468079"/>
                  </a:lnTo>
                  <a:lnTo>
                    <a:pt x="46001" y="506985"/>
                  </a:lnTo>
                  <a:lnTo>
                    <a:pt x="70204" y="542818"/>
                  </a:lnTo>
                  <a:lnTo>
                    <a:pt x="98685" y="575176"/>
                  </a:lnTo>
                  <a:lnTo>
                    <a:pt x="131043" y="603657"/>
                  </a:lnTo>
                  <a:lnTo>
                    <a:pt x="166876" y="627860"/>
                  </a:lnTo>
                  <a:lnTo>
                    <a:pt x="205782" y="647384"/>
                  </a:lnTo>
                  <a:lnTo>
                    <a:pt x="247361" y="661826"/>
                  </a:lnTo>
                  <a:lnTo>
                    <a:pt x="291211" y="670786"/>
                  </a:lnTo>
                  <a:lnTo>
                    <a:pt x="336931" y="673862"/>
                  </a:lnTo>
                  <a:lnTo>
                    <a:pt x="382647" y="670786"/>
                  </a:lnTo>
                  <a:lnTo>
                    <a:pt x="426494" y="661826"/>
                  </a:lnTo>
                  <a:lnTo>
                    <a:pt x="468071" y="647384"/>
                  </a:lnTo>
                  <a:lnTo>
                    <a:pt x="506976" y="627860"/>
                  </a:lnTo>
                  <a:lnTo>
                    <a:pt x="542808" y="603657"/>
                  </a:lnTo>
                  <a:lnTo>
                    <a:pt x="575165" y="575176"/>
                  </a:lnTo>
                  <a:lnTo>
                    <a:pt x="603645" y="542818"/>
                  </a:lnTo>
                  <a:lnTo>
                    <a:pt x="627848" y="506985"/>
                  </a:lnTo>
                  <a:lnTo>
                    <a:pt x="647371" y="468079"/>
                  </a:lnTo>
                  <a:lnTo>
                    <a:pt x="661813" y="426500"/>
                  </a:lnTo>
                  <a:lnTo>
                    <a:pt x="670773" y="382650"/>
                  </a:lnTo>
                  <a:lnTo>
                    <a:pt x="673849" y="336931"/>
                  </a:lnTo>
                  <a:lnTo>
                    <a:pt x="670773" y="291211"/>
                  </a:lnTo>
                  <a:lnTo>
                    <a:pt x="661813" y="247361"/>
                  </a:lnTo>
                  <a:lnTo>
                    <a:pt x="647371" y="205782"/>
                  </a:lnTo>
                  <a:lnTo>
                    <a:pt x="627848" y="166876"/>
                  </a:lnTo>
                  <a:lnTo>
                    <a:pt x="603645" y="131043"/>
                  </a:lnTo>
                  <a:lnTo>
                    <a:pt x="575165" y="98685"/>
                  </a:lnTo>
                  <a:lnTo>
                    <a:pt x="542808" y="70204"/>
                  </a:lnTo>
                  <a:lnTo>
                    <a:pt x="506976" y="46001"/>
                  </a:lnTo>
                  <a:lnTo>
                    <a:pt x="468071" y="26477"/>
                  </a:lnTo>
                  <a:lnTo>
                    <a:pt x="426494" y="12035"/>
                  </a:lnTo>
                  <a:lnTo>
                    <a:pt x="382647" y="3075"/>
                  </a:lnTo>
                  <a:lnTo>
                    <a:pt x="336931" y="0"/>
                  </a:lnTo>
                  <a:close/>
                </a:path>
              </a:pathLst>
            </a:custGeom>
            <a:solidFill>
              <a:srgbClr val="CB3832"/>
            </a:solidFill>
            <a:ln w="22225">
              <a:solidFill>
                <a:srgbClr val="FFFFFF"/>
              </a:solidFill>
            </a:ln>
          </p:spPr>
          <p:txBody>
            <a:bodyPr wrap="square" lIns="0" tIns="0" rIns="0" bIns="0" rtlCol="0"/>
            <a:lstStyle/>
            <a:p>
              <a:pPr algn="ctr"/>
              <a:endParaRPr sz="2117">
                <a:latin typeface="Garamond" panose="02020404030301010803" pitchFamily="18" charset="0"/>
                <a:cs typeface="Calibri" panose="020F0502020204030204" pitchFamily="34" charset="0"/>
              </a:endParaRPr>
            </a:p>
          </p:txBody>
        </p:sp>
        <p:sp>
          <p:nvSpPr>
            <p:cNvPr id="17" name="object 14">
              <a:extLst>
                <a:ext uri="{FF2B5EF4-FFF2-40B4-BE49-F238E27FC236}">
                  <a16:creationId xmlns:a16="http://schemas.microsoft.com/office/drawing/2014/main" xmlns="" id="{5A44A16A-1EE9-E54C-B63C-0F76FEF79C8B}"/>
                </a:ext>
              </a:extLst>
            </p:cNvPr>
            <p:cNvSpPr/>
            <p:nvPr/>
          </p:nvSpPr>
          <p:spPr>
            <a:xfrm>
              <a:off x="1512669" y="2423662"/>
              <a:ext cx="970968" cy="970968"/>
            </a:xfrm>
            <a:custGeom>
              <a:avLst/>
              <a:gdLst/>
              <a:ahLst/>
              <a:cxnLst/>
              <a:rect l="l" t="t" r="r" b="b"/>
              <a:pathLst>
                <a:path w="674370" h="674369">
                  <a:moveTo>
                    <a:pt x="336931" y="0"/>
                  </a:moveTo>
                  <a:lnTo>
                    <a:pt x="291211" y="3075"/>
                  </a:lnTo>
                  <a:lnTo>
                    <a:pt x="247361" y="12035"/>
                  </a:lnTo>
                  <a:lnTo>
                    <a:pt x="205782" y="26477"/>
                  </a:lnTo>
                  <a:lnTo>
                    <a:pt x="166876" y="46001"/>
                  </a:lnTo>
                  <a:lnTo>
                    <a:pt x="131043" y="70204"/>
                  </a:lnTo>
                  <a:lnTo>
                    <a:pt x="98685" y="98685"/>
                  </a:lnTo>
                  <a:lnTo>
                    <a:pt x="70204" y="131043"/>
                  </a:lnTo>
                  <a:lnTo>
                    <a:pt x="46001" y="166876"/>
                  </a:lnTo>
                  <a:lnTo>
                    <a:pt x="26477" y="205782"/>
                  </a:lnTo>
                  <a:lnTo>
                    <a:pt x="12035" y="247361"/>
                  </a:lnTo>
                  <a:lnTo>
                    <a:pt x="3075" y="291211"/>
                  </a:lnTo>
                  <a:lnTo>
                    <a:pt x="0" y="336931"/>
                  </a:lnTo>
                  <a:lnTo>
                    <a:pt x="3075" y="382650"/>
                  </a:lnTo>
                  <a:lnTo>
                    <a:pt x="12035" y="426500"/>
                  </a:lnTo>
                  <a:lnTo>
                    <a:pt x="26477" y="468079"/>
                  </a:lnTo>
                  <a:lnTo>
                    <a:pt x="46001" y="506985"/>
                  </a:lnTo>
                  <a:lnTo>
                    <a:pt x="70204" y="542818"/>
                  </a:lnTo>
                  <a:lnTo>
                    <a:pt x="98685" y="575176"/>
                  </a:lnTo>
                  <a:lnTo>
                    <a:pt x="131043" y="603657"/>
                  </a:lnTo>
                  <a:lnTo>
                    <a:pt x="166876" y="627860"/>
                  </a:lnTo>
                  <a:lnTo>
                    <a:pt x="205782" y="647384"/>
                  </a:lnTo>
                  <a:lnTo>
                    <a:pt x="247361" y="661826"/>
                  </a:lnTo>
                  <a:lnTo>
                    <a:pt x="291211" y="670786"/>
                  </a:lnTo>
                  <a:lnTo>
                    <a:pt x="336931" y="673862"/>
                  </a:lnTo>
                  <a:lnTo>
                    <a:pt x="382647" y="670786"/>
                  </a:lnTo>
                  <a:lnTo>
                    <a:pt x="426494" y="661826"/>
                  </a:lnTo>
                  <a:lnTo>
                    <a:pt x="468071" y="647384"/>
                  </a:lnTo>
                  <a:lnTo>
                    <a:pt x="506976" y="627860"/>
                  </a:lnTo>
                  <a:lnTo>
                    <a:pt x="542808" y="603657"/>
                  </a:lnTo>
                  <a:lnTo>
                    <a:pt x="575165" y="575176"/>
                  </a:lnTo>
                  <a:lnTo>
                    <a:pt x="603645" y="542818"/>
                  </a:lnTo>
                  <a:lnTo>
                    <a:pt x="627848" y="506985"/>
                  </a:lnTo>
                  <a:lnTo>
                    <a:pt x="647371" y="468079"/>
                  </a:lnTo>
                  <a:lnTo>
                    <a:pt x="661813" y="426500"/>
                  </a:lnTo>
                  <a:lnTo>
                    <a:pt x="670773" y="382650"/>
                  </a:lnTo>
                  <a:lnTo>
                    <a:pt x="673849" y="336931"/>
                  </a:lnTo>
                  <a:lnTo>
                    <a:pt x="670773" y="291211"/>
                  </a:lnTo>
                  <a:lnTo>
                    <a:pt x="661813" y="247361"/>
                  </a:lnTo>
                  <a:lnTo>
                    <a:pt x="647371" y="205782"/>
                  </a:lnTo>
                  <a:lnTo>
                    <a:pt x="627848" y="166876"/>
                  </a:lnTo>
                  <a:lnTo>
                    <a:pt x="603645" y="131043"/>
                  </a:lnTo>
                  <a:lnTo>
                    <a:pt x="575165" y="98685"/>
                  </a:lnTo>
                  <a:lnTo>
                    <a:pt x="542808" y="70204"/>
                  </a:lnTo>
                  <a:lnTo>
                    <a:pt x="506976" y="46001"/>
                  </a:lnTo>
                  <a:lnTo>
                    <a:pt x="468071" y="26477"/>
                  </a:lnTo>
                  <a:lnTo>
                    <a:pt x="426494" y="12035"/>
                  </a:lnTo>
                  <a:lnTo>
                    <a:pt x="382647" y="3075"/>
                  </a:lnTo>
                  <a:lnTo>
                    <a:pt x="336931" y="0"/>
                  </a:lnTo>
                  <a:close/>
                </a:path>
              </a:pathLst>
            </a:custGeom>
            <a:solidFill>
              <a:srgbClr val="C00000"/>
            </a:solidFill>
            <a:ln w="22225">
              <a:solidFill>
                <a:srgbClr val="FFFFFF"/>
              </a:solidFill>
            </a:ln>
          </p:spPr>
          <p:txBody>
            <a:bodyPr wrap="square" lIns="0" tIns="0" rIns="0" bIns="0" rtlCol="0"/>
            <a:lstStyle/>
            <a:p>
              <a:pPr algn="ctr"/>
              <a:endParaRPr sz="2117">
                <a:latin typeface="Garamond" panose="02020404030301010803" pitchFamily="18" charset="0"/>
                <a:cs typeface="Calibri" panose="020F0502020204030204" pitchFamily="34" charset="0"/>
              </a:endParaRPr>
            </a:p>
          </p:txBody>
        </p:sp>
        <p:sp>
          <p:nvSpPr>
            <p:cNvPr id="18" name="object 9">
              <a:extLst>
                <a:ext uri="{FF2B5EF4-FFF2-40B4-BE49-F238E27FC236}">
                  <a16:creationId xmlns:a16="http://schemas.microsoft.com/office/drawing/2014/main" xmlns="" id="{C7F552EB-B842-A145-8D93-A92D4689C419}"/>
                </a:ext>
              </a:extLst>
            </p:cNvPr>
            <p:cNvSpPr/>
            <p:nvPr/>
          </p:nvSpPr>
          <p:spPr>
            <a:xfrm>
              <a:off x="1600365" y="1378616"/>
              <a:ext cx="812165" cy="805180"/>
            </a:xfrm>
            <a:custGeom>
              <a:avLst/>
              <a:gdLst/>
              <a:ahLst/>
              <a:cxnLst/>
              <a:rect l="l" t="t" r="r" b="b"/>
              <a:pathLst>
                <a:path w="812164" h="805180">
                  <a:moveTo>
                    <a:pt x="405955" y="0"/>
                  </a:moveTo>
                  <a:lnTo>
                    <a:pt x="358614" y="2707"/>
                  </a:lnTo>
                  <a:lnTo>
                    <a:pt x="312876" y="10629"/>
                  </a:lnTo>
                  <a:lnTo>
                    <a:pt x="269047" y="23462"/>
                  </a:lnTo>
                  <a:lnTo>
                    <a:pt x="227430" y="40906"/>
                  </a:lnTo>
                  <a:lnTo>
                    <a:pt x="188331" y="62658"/>
                  </a:lnTo>
                  <a:lnTo>
                    <a:pt x="152055" y="88416"/>
                  </a:lnTo>
                  <a:lnTo>
                    <a:pt x="118905" y="117878"/>
                  </a:lnTo>
                  <a:lnTo>
                    <a:pt x="89186" y="150742"/>
                  </a:lnTo>
                  <a:lnTo>
                    <a:pt x="63204" y="186706"/>
                  </a:lnTo>
                  <a:lnTo>
                    <a:pt x="41263" y="225469"/>
                  </a:lnTo>
                  <a:lnTo>
                    <a:pt x="23667" y="266728"/>
                  </a:lnTo>
                  <a:lnTo>
                    <a:pt x="10722" y="310181"/>
                  </a:lnTo>
                  <a:lnTo>
                    <a:pt x="2731" y="355527"/>
                  </a:lnTo>
                  <a:lnTo>
                    <a:pt x="0" y="402463"/>
                  </a:lnTo>
                  <a:lnTo>
                    <a:pt x="2731" y="449398"/>
                  </a:lnTo>
                  <a:lnTo>
                    <a:pt x="10722" y="494744"/>
                  </a:lnTo>
                  <a:lnTo>
                    <a:pt x="23667" y="538197"/>
                  </a:lnTo>
                  <a:lnTo>
                    <a:pt x="41263" y="579456"/>
                  </a:lnTo>
                  <a:lnTo>
                    <a:pt x="63204" y="618219"/>
                  </a:lnTo>
                  <a:lnTo>
                    <a:pt x="89186" y="654183"/>
                  </a:lnTo>
                  <a:lnTo>
                    <a:pt x="118905" y="687047"/>
                  </a:lnTo>
                  <a:lnTo>
                    <a:pt x="152055" y="716509"/>
                  </a:lnTo>
                  <a:lnTo>
                    <a:pt x="188331" y="742267"/>
                  </a:lnTo>
                  <a:lnTo>
                    <a:pt x="227430" y="764019"/>
                  </a:lnTo>
                  <a:lnTo>
                    <a:pt x="269047" y="781463"/>
                  </a:lnTo>
                  <a:lnTo>
                    <a:pt x="312876" y="794296"/>
                  </a:lnTo>
                  <a:lnTo>
                    <a:pt x="358614" y="802218"/>
                  </a:lnTo>
                  <a:lnTo>
                    <a:pt x="405955" y="804926"/>
                  </a:lnTo>
                  <a:lnTo>
                    <a:pt x="453298" y="802218"/>
                  </a:lnTo>
                  <a:lnTo>
                    <a:pt x="499038" y="794296"/>
                  </a:lnTo>
                  <a:lnTo>
                    <a:pt x="542868" y="781463"/>
                  </a:lnTo>
                  <a:lnTo>
                    <a:pt x="584485" y="764019"/>
                  </a:lnTo>
                  <a:lnTo>
                    <a:pt x="623584" y="742267"/>
                  </a:lnTo>
                  <a:lnTo>
                    <a:pt x="659861" y="716509"/>
                  </a:lnTo>
                  <a:lnTo>
                    <a:pt x="693010" y="687047"/>
                  </a:lnTo>
                  <a:lnTo>
                    <a:pt x="722728" y="654183"/>
                  </a:lnTo>
                  <a:lnTo>
                    <a:pt x="748709" y="618219"/>
                  </a:lnTo>
                  <a:lnTo>
                    <a:pt x="770649" y="579456"/>
                  </a:lnTo>
                  <a:lnTo>
                    <a:pt x="788244" y="538197"/>
                  </a:lnTo>
                  <a:lnTo>
                    <a:pt x="801189" y="494744"/>
                  </a:lnTo>
                  <a:lnTo>
                    <a:pt x="809179" y="449398"/>
                  </a:lnTo>
                  <a:lnTo>
                    <a:pt x="811911" y="402463"/>
                  </a:lnTo>
                  <a:lnTo>
                    <a:pt x="809179" y="355527"/>
                  </a:lnTo>
                  <a:lnTo>
                    <a:pt x="801189" y="310181"/>
                  </a:lnTo>
                  <a:lnTo>
                    <a:pt x="788244" y="266728"/>
                  </a:lnTo>
                  <a:lnTo>
                    <a:pt x="770649" y="225469"/>
                  </a:lnTo>
                  <a:lnTo>
                    <a:pt x="748709" y="186706"/>
                  </a:lnTo>
                  <a:lnTo>
                    <a:pt x="722728" y="150742"/>
                  </a:lnTo>
                  <a:lnTo>
                    <a:pt x="693010" y="117878"/>
                  </a:lnTo>
                  <a:lnTo>
                    <a:pt x="659861" y="88416"/>
                  </a:lnTo>
                  <a:lnTo>
                    <a:pt x="623584" y="62658"/>
                  </a:lnTo>
                  <a:lnTo>
                    <a:pt x="584485" y="40906"/>
                  </a:lnTo>
                  <a:lnTo>
                    <a:pt x="542868" y="23462"/>
                  </a:lnTo>
                  <a:lnTo>
                    <a:pt x="499038" y="10629"/>
                  </a:lnTo>
                  <a:lnTo>
                    <a:pt x="453298" y="2707"/>
                  </a:lnTo>
                  <a:lnTo>
                    <a:pt x="405955" y="0"/>
                  </a:lnTo>
                  <a:close/>
                </a:path>
              </a:pathLst>
            </a:custGeom>
            <a:solidFill>
              <a:srgbClr val="CB3832"/>
            </a:solidFill>
          </p:spPr>
          <p:txBody>
            <a:bodyPr wrap="square" lIns="0" tIns="0" rIns="0" bIns="0" rtlCol="0"/>
            <a:lstStyle/>
            <a:p>
              <a:endParaRPr sz="2117" dirty="0">
                <a:latin typeface="Garamond" panose="02020404030301010803" pitchFamily="18" charset="0"/>
                <a:cs typeface="Calibri" panose="020F0502020204030204" pitchFamily="34" charset="0"/>
              </a:endParaRPr>
            </a:p>
          </p:txBody>
        </p:sp>
        <p:sp>
          <p:nvSpPr>
            <p:cNvPr id="19" name="object 10">
              <a:extLst>
                <a:ext uri="{FF2B5EF4-FFF2-40B4-BE49-F238E27FC236}">
                  <a16:creationId xmlns:a16="http://schemas.microsoft.com/office/drawing/2014/main" xmlns="" id="{AB8E6C02-A17F-BB4D-A482-1EF74777F50E}"/>
                </a:ext>
              </a:extLst>
            </p:cNvPr>
            <p:cNvSpPr/>
            <p:nvPr/>
          </p:nvSpPr>
          <p:spPr>
            <a:xfrm>
              <a:off x="1589866" y="1368127"/>
              <a:ext cx="833119" cy="826135"/>
            </a:xfrm>
            <a:custGeom>
              <a:avLst/>
              <a:gdLst/>
              <a:ahLst/>
              <a:cxnLst/>
              <a:rect l="l" t="t" r="r" b="b"/>
              <a:pathLst>
                <a:path w="833119" h="826135">
                  <a:moveTo>
                    <a:pt x="416458" y="0"/>
                  </a:moveTo>
                  <a:lnTo>
                    <a:pt x="367959" y="2783"/>
                  </a:lnTo>
                  <a:lnTo>
                    <a:pt x="321086" y="10925"/>
                  </a:lnTo>
                  <a:lnTo>
                    <a:pt x="276152" y="24114"/>
                  </a:lnTo>
                  <a:lnTo>
                    <a:pt x="233474" y="42037"/>
                  </a:lnTo>
                  <a:lnTo>
                    <a:pt x="193365" y="64382"/>
                  </a:lnTo>
                  <a:lnTo>
                    <a:pt x="156142" y="90837"/>
                  </a:lnTo>
                  <a:lnTo>
                    <a:pt x="122118" y="121089"/>
                  </a:lnTo>
                  <a:lnTo>
                    <a:pt x="91609" y="154827"/>
                  </a:lnTo>
                  <a:lnTo>
                    <a:pt x="64929" y="191737"/>
                  </a:lnTo>
                  <a:lnTo>
                    <a:pt x="42394" y="231508"/>
                  </a:lnTo>
                  <a:lnTo>
                    <a:pt x="24319" y="273827"/>
                  </a:lnTo>
                  <a:lnTo>
                    <a:pt x="11018" y="318383"/>
                  </a:lnTo>
                  <a:lnTo>
                    <a:pt x="2807" y="364862"/>
                  </a:lnTo>
                  <a:lnTo>
                    <a:pt x="0" y="412953"/>
                  </a:lnTo>
                  <a:lnTo>
                    <a:pt x="2807" y="461044"/>
                  </a:lnTo>
                  <a:lnTo>
                    <a:pt x="11018" y="507523"/>
                  </a:lnTo>
                  <a:lnTo>
                    <a:pt x="24319" y="552078"/>
                  </a:lnTo>
                  <a:lnTo>
                    <a:pt x="42394" y="594397"/>
                  </a:lnTo>
                  <a:lnTo>
                    <a:pt x="64929" y="634168"/>
                  </a:lnTo>
                  <a:lnTo>
                    <a:pt x="91609" y="671079"/>
                  </a:lnTo>
                  <a:lnTo>
                    <a:pt x="122118" y="704816"/>
                  </a:lnTo>
                  <a:lnTo>
                    <a:pt x="156142" y="735068"/>
                  </a:lnTo>
                  <a:lnTo>
                    <a:pt x="193365" y="761523"/>
                  </a:lnTo>
                  <a:lnTo>
                    <a:pt x="233474" y="783868"/>
                  </a:lnTo>
                  <a:lnTo>
                    <a:pt x="276152" y="801791"/>
                  </a:lnTo>
                  <a:lnTo>
                    <a:pt x="321086" y="814980"/>
                  </a:lnTo>
                  <a:lnTo>
                    <a:pt x="367959" y="823122"/>
                  </a:lnTo>
                  <a:lnTo>
                    <a:pt x="416458" y="825906"/>
                  </a:lnTo>
                  <a:lnTo>
                    <a:pt x="464959" y="823122"/>
                  </a:lnTo>
                  <a:lnTo>
                    <a:pt x="511834" y="814980"/>
                  </a:lnTo>
                  <a:lnTo>
                    <a:pt x="546133" y="804913"/>
                  </a:lnTo>
                  <a:lnTo>
                    <a:pt x="416458" y="804913"/>
                  </a:lnTo>
                  <a:lnTo>
                    <a:pt x="366920" y="801853"/>
                  </a:lnTo>
                  <a:lnTo>
                    <a:pt x="319200" y="792920"/>
                  </a:lnTo>
                  <a:lnTo>
                    <a:pt x="273669" y="778485"/>
                  </a:lnTo>
                  <a:lnTo>
                    <a:pt x="230703" y="758918"/>
                  </a:lnTo>
                  <a:lnTo>
                    <a:pt x="190673" y="734589"/>
                  </a:lnTo>
                  <a:lnTo>
                    <a:pt x="153954" y="705868"/>
                  </a:lnTo>
                  <a:lnTo>
                    <a:pt x="120920" y="673125"/>
                  </a:lnTo>
                  <a:lnTo>
                    <a:pt x="91943" y="636732"/>
                  </a:lnTo>
                  <a:lnTo>
                    <a:pt x="67396" y="597057"/>
                  </a:lnTo>
                  <a:lnTo>
                    <a:pt x="47655" y="554471"/>
                  </a:lnTo>
                  <a:lnTo>
                    <a:pt x="33092" y="509345"/>
                  </a:lnTo>
                  <a:lnTo>
                    <a:pt x="24080" y="462049"/>
                  </a:lnTo>
                  <a:lnTo>
                    <a:pt x="20993" y="412953"/>
                  </a:lnTo>
                  <a:lnTo>
                    <a:pt x="24080" y="363854"/>
                  </a:lnTo>
                  <a:lnTo>
                    <a:pt x="33092" y="316556"/>
                  </a:lnTo>
                  <a:lnTo>
                    <a:pt x="47655" y="271429"/>
                  </a:lnTo>
                  <a:lnTo>
                    <a:pt x="67396" y="228843"/>
                  </a:lnTo>
                  <a:lnTo>
                    <a:pt x="91943" y="189168"/>
                  </a:lnTo>
                  <a:lnTo>
                    <a:pt x="120920" y="152775"/>
                  </a:lnTo>
                  <a:lnTo>
                    <a:pt x="153954" y="120033"/>
                  </a:lnTo>
                  <a:lnTo>
                    <a:pt x="190673" y="91313"/>
                  </a:lnTo>
                  <a:lnTo>
                    <a:pt x="230703" y="66985"/>
                  </a:lnTo>
                  <a:lnTo>
                    <a:pt x="273669" y="47418"/>
                  </a:lnTo>
                  <a:lnTo>
                    <a:pt x="319200" y="32984"/>
                  </a:lnTo>
                  <a:lnTo>
                    <a:pt x="366920" y="24052"/>
                  </a:lnTo>
                  <a:lnTo>
                    <a:pt x="416458" y="20993"/>
                  </a:lnTo>
                  <a:lnTo>
                    <a:pt x="546133" y="20993"/>
                  </a:lnTo>
                  <a:lnTo>
                    <a:pt x="511834" y="10925"/>
                  </a:lnTo>
                  <a:lnTo>
                    <a:pt x="464959" y="2783"/>
                  </a:lnTo>
                  <a:lnTo>
                    <a:pt x="416458" y="0"/>
                  </a:lnTo>
                  <a:close/>
                </a:path>
                <a:path w="833119" h="826135">
                  <a:moveTo>
                    <a:pt x="546133" y="20993"/>
                  </a:moveTo>
                  <a:lnTo>
                    <a:pt x="416458" y="20993"/>
                  </a:lnTo>
                  <a:lnTo>
                    <a:pt x="465995" y="24052"/>
                  </a:lnTo>
                  <a:lnTo>
                    <a:pt x="513716" y="32984"/>
                  </a:lnTo>
                  <a:lnTo>
                    <a:pt x="559246" y="47418"/>
                  </a:lnTo>
                  <a:lnTo>
                    <a:pt x="602213" y="66985"/>
                  </a:lnTo>
                  <a:lnTo>
                    <a:pt x="642243" y="91313"/>
                  </a:lnTo>
                  <a:lnTo>
                    <a:pt x="678961" y="120033"/>
                  </a:lnTo>
                  <a:lnTo>
                    <a:pt x="711996" y="152775"/>
                  </a:lnTo>
                  <a:lnTo>
                    <a:pt x="740973" y="189168"/>
                  </a:lnTo>
                  <a:lnTo>
                    <a:pt x="765519" y="228843"/>
                  </a:lnTo>
                  <a:lnTo>
                    <a:pt x="785261" y="271429"/>
                  </a:lnTo>
                  <a:lnTo>
                    <a:pt x="799824" y="316556"/>
                  </a:lnTo>
                  <a:lnTo>
                    <a:pt x="808836" y="363854"/>
                  </a:lnTo>
                  <a:lnTo>
                    <a:pt x="811923" y="412953"/>
                  </a:lnTo>
                  <a:lnTo>
                    <a:pt x="808836" y="462049"/>
                  </a:lnTo>
                  <a:lnTo>
                    <a:pt x="799824" y="509345"/>
                  </a:lnTo>
                  <a:lnTo>
                    <a:pt x="785261" y="554471"/>
                  </a:lnTo>
                  <a:lnTo>
                    <a:pt x="765519" y="597057"/>
                  </a:lnTo>
                  <a:lnTo>
                    <a:pt x="740973" y="636732"/>
                  </a:lnTo>
                  <a:lnTo>
                    <a:pt x="711996" y="673125"/>
                  </a:lnTo>
                  <a:lnTo>
                    <a:pt x="678961" y="705868"/>
                  </a:lnTo>
                  <a:lnTo>
                    <a:pt x="642243" y="734589"/>
                  </a:lnTo>
                  <a:lnTo>
                    <a:pt x="602213" y="758918"/>
                  </a:lnTo>
                  <a:lnTo>
                    <a:pt x="559246" y="778485"/>
                  </a:lnTo>
                  <a:lnTo>
                    <a:pt x="513716" y="792920"/>
                  </a:lnTo>
                  <a:lnTo>
                    <a:pt x="465995" y="801853"/>
                  </a:lnTo>
                  <a:lnTo>
                    <a:pt x="416458" y="804913"/>
                  </a:lnTo>
                  <a:lnTo>
                    <a:pt x="546133" y="804913"/>
                  </a:lnTo>
                  <a:lnTo>
                    <a:pt x="599447" y="783868"/>
                  </a:lnTo>
                  <a:lnTo>
                    <a:pt x="639556" y="761523"/>
                  </a:lnTo>
                  <a:lnTo>
                    <a:pt x="676779" y="735068"/>
                  </a:lnTo>
                  <a:lnTo>
                    <a:pt x="710803" y="704816"/>
                  </a:lnTo>
                  <a:lnTo>
                    <a:pt x="741311" y="671079"/>
                  </a:lnTo>
                  <a:lnTo>
                    <a:pt x="767990" y="634168"/>
                  </a:lnTo>
                  <a:lnTo>
                    <a:pt x="790524" y="594397"/>
                  </a:lnTo>
                  <a:lnTo>
                    <a:pt x="808598" y="552078"/>
                  </a:lnTo>
                  <a:lnTo>
                    <a:pt x="821898" y="507523"/>
                  </a:lnTo>
                  <a:lnTo>
                    <a:pt x="830109" y="461044"/>
                  </a:lnTo>
                  <a:lnTo>
                    <a:pt x="832916" y="412953"/>
                  </a:lnTo>
                  <a:lnTo>
                    <a:pt x="830109" y="364862"/>
                  </a:lnTo>
                  <a:lnTo>
                    <a:pt x="821898" y="318383"/>
                  </a:lnTo>
                  <a:lnTo>
                    <a:pt x="808598" y="273827"/>
                  </a:lnTo>
                  <a:lnTo>
                    <a:pt x="790524" y="231508"/>
                  </a:lnTo>
                  <a:lnTo>
                    <a:pt x="767990" y="191737"/>
                  </a:lnTo>
                  <a:lnTo>
                    <a:pt x="741311" y="154827"/>
                  </a:lnTo>
                  <a:lnTo>
                    <a:pt x="710803" y="121089"/>
                  </a:lnTo>
                  <a:lnTo>
                    <a:pt x="676779" y="90837"/>
                  </a:lnTo>
                  <a:lnTo>
                    <a:pt x="639556" y="64382"/>
                  </a:lnTo>
                  <a:lnTo>
                    <a:pt x="599447" y="42037"/>
                  </a:lnTo>
                  <a:lnTo>
                    <a:pt x="556768" y="24114"/>
                  </a:lnTo>
                  <a:lnTo>
                    <a:pt x="546133" y="20993"/>
                  </a:lnTo>
                  <a:close/>
                </a:path>
              </a:pathLst>
            </a:custGeom>
            <a:solidFill>
              <a:srgbClr val="FFFFFF"/>
            </a:solidFill>
          </p:spPr>
          <p:txBody>
            <a:bodyPr wrap="square" lIns="0" tIns="0" rIns="0" bIns="0" rtlCol="0"/>
            <a:lstStyle/>
            <a:p>
              <a:endParaRPr sz="2117">
                <a:latin typeface="Garamond" panose="02020404030301010803" pitchFamily="18" charset="0"/>
                <a:cs typeface="Calibri" panose="020F0502020204030204" pitchFamily="34" charset="0"/>
              </a:endParaRPr>
            </a:p>
          </p:txBody>
        </p:sp>
        <p:sp>
          <p:nvSpPr>
            <p:cNvPr id="20" name="object 11">
              <a:extLst>
                <a:ext uri="{FF2B5EF4-FFF2-40B4-BE49-F238E27FC236}">
                  <a16:creationId xmlns:a16="http://schemas.microsoft.com/office/drawing/2014/main" xmlns="" id="{E3117C59-E5A0-3F40-840B-4D48659C3DD7}"/>
                </a:ext>
              </a:extLst>
            </p:cNvPr>
            <p:cNvSpPr txBox="1"/>
            <p:nvPr/>
          </p:nvSpPr>
          <p:spPr>
            <a:xfrm>
              <a:off x="2574407" y="2086117"/>
              <a:ext cx="674512" cy="303074"/>
            </a:xfrm>
            <a:prstGeom prst="rect">
              <a:avLst/>
            </a:prstGeom>
          </p:spPr>
          <p:txBody>
            <a:bodyPr vert="horz" wrap="square" lIns="0" tIns="14188" rIns="0" bIns="0" rtlCol="0">
              <a:spAutoFit/>
            </a:bodyPr>
            <a:lstStyle/>
            <a:p>
              <a:pPr marL="3734" marR="5974" algn="ctr">
                <a:lnSpc>
                  <a:spcPct val="102099"/>
                </a:lnSpc>
                <a:spcBef>
                  <a:spcPts val="112"/>
                </a:spcBef>
              </a:pPr>
              <a:r>
                <a:rPr sz="1058" b="1" dirty="0" err="1">
                  <a:solidFill>
                    <a:srgbClr val="FFFFFF"/>
                  </a:solidFill>
                  <a:latin typeface="Garamond" panose="02020404030301010803" pitchFamily="18" charset="0"/>
                  <a:cs typeface="Calibri" panose="020F0502020204030204" pitchFamily="34" charset="0"/>
                </a:rPr>
                <a:t>Psi</a:t>
              </a:r>
              <a:r>
                <a:rPr sz="1058" b="1" spc="-65" dirty="0" err="1">
                  <a:solidFill>
                    <a:srgbClr val="FFFFFF"/>
                  </a:solidFill>
                  <a:latin typeface="Garamond" panose="02020404030301010803" pitchFamily="18" charset="0"/>
                  <a:cs typeface="Calibri" panose="020F0502020204030204" pitchFamily="34" charset="0"/>
                </a:rPr>
                <a:t>k</a:t>
              </a:r>
              <a:r>
                <a:rPr sz="1058" b="1" spc="6" dirty="0" err="1">
                  <a:solidFill>
                    <a:srgbClr val="FFFFFF"/>
                  </a:solidFill>
                  <a:latin typeface="Garamond" panose="02020404030301010803" pitchFamily="18" charset="0"/>
                  <a:cs typeface="Calibri" panose="020F0502020204030204" pitchFamily="34" charset="0"/>
                </a:rPr>
                <a:t>oso</a:t>
              </a:r>
              <a:r>
                <a:rPr sz="1058" b="1" spc="-18" dirty="0" err="1">
                  <a:solidFill>
                    <a:srgbClr val="FFFFFF"/>
                  </a:solidFill>
                  <a:latin typeface="Garamond" panose="02020404030301010803" pitchFamily="18" charset="0"/>
                  <a:cs typeface="Calibri" panose="020F0502020204030204" pitchFamily="34" charset="0"/>
                </a:rPr>
                <a:t>s</a:t>
              </a:r>
              <a:r>
                <a:rPr sz="1058" b="1" spc="-41" dirty="0" err="1">
                  <a:solidFill>
                    <a:srgbClr val="FFFFFF"/>
                  </a:solidFill>
                  <a:latin typeface="Garamond" panose="02020404030301010803" pitchFamily="18" charset="0"/>
                  <a:cs typeface="Calibri" panose="020F0502020204030204" pitchFamily="34" charset="0"/>
                </a:rPr>
                <a:t>y</a:t>
              </a:r>
              <a:r>
                <a:rPr sz="1058" b="1" dirty="0" err="1">
                  <a:solidFill>
                    <a:srgbClr val="FFFFFF"/>
                  </a:solidFill>
                  <a:latin typeface="Garamond" panose="02020404030301010803" pitchFamily="18" charset="0"/>
                  <a:cs typeface="Calibri" panose="020F0502020204030204" pitchFamily="34" charset="0"/>
                </a:rPr>
                <a:t>al</a:t>
              </a:r>
              <a:r>
                <a:rPr sz="1058" b="1" dirty="0">
                  <a:solidFill>
                    <a:srgbClr val="FFFFFF"/>
                  </a:solidFill>
                  <a:latin typeface="Garamond" panose="02020404030301010803" pitchFamily="18" charset="0"/>
                  <a:cs typeface="Calibri" panose="020F0502020204030204" pitchFamily="34" charset="0"/>
                </a:rPr>
                <a:t>  Destek</a:t>
              </a:r>
              <a:endParaRPr sz="1058" dirty="0">
                <a:latin typeface="Garamond" panose="02020404030301010803" pitchFamily="18" charset="0"/>
                <a:cs typeface="Calibri" panose="020F0502020204030204" pitchFamily="34" charset="0"/>
              </a:endParaRPr>
            </a:p>
          </p:txBody>
        </p:sp>
        <p:sp>
          <p:nvSpPr>
            <p:cNvPr id="21" name="object 12">
              <a:extLst>
                <a:ext uri="{FF2B5EF4-FFF2-40B4-BE49-F238E27FC236}">
                  <a16:creationId xmlns:a16="http://schemas.microsoft.com/office/drawing/2014/main" xmlns="" id="{E9E743FE-9CDC-7E48-A752-F4E144EE3789}"/>
                </a:ext>
              </a:extLst>
            </p:cNvPr>
            <p:cNvSpPr txBox="1"/>
            <p:nvPr/>
          </p:nvSpPr>
          <p:spPr>
            <a:xfrm>
              <a:off x="1761908" y="1641954"/>
              <a:ext cx="530364" cy="303074"/>
            </a:xfrm>
            <a:prstGeom prst="rect">
              <a:avLst/>
            </a:prstGeom>
          </p:spPr>
          <p:txBody>
            <a:bodyPr vert="horz" wrap="square" lIns="0" tIns="14188" rIns="0" bIns="0" rtlCol="0">
              <a:spAutoFit/>
            </a:bodyPr>
            <a:lstStyle/>
            <a:p>
              <a:pPr marL="3734" marR="5974" indent="-3734" algn="ctr">
                <a:lnSpc>
                  <a:spcPct val="102099"/>
                </a:lnSpc>
                <a:spcBef>
                  <a:spcPts val="112"/>
                </a:spcBef>
              </a:pPr>
              <a:r>
                <a:rPr sz="1058" b="1" spc="6" dirty="0">
                  <a:solidFill>
                    <a:srgbClr val="FFFFFF"/>
                  </a:solidFill>
                  <a:latin typeface="Garamond" panose="02020404030301010803" pitchFamily="18" charset="0"/>
                  <a:cs typeface="Calibri" panose="020F0502020204030204" pitchFamily="34" charset="0"/>
                </a:rPr>
                <a:t>Barınma  Hizmeti</a:t>
              </a:r>
              <a:endParaRPr sz="1058" dirty="0">
                <a:latin typeface="Garamond" panose="02020404030301010803" pitchFamily="18" charset="0"/>
                <a:cs typeface="Calibri" panose="020F0502020204030204" pitchFamily="34" charset="0"/>
              </a:endParaRPr>
            </a:p>
          </p:txBody>
        </p:sp>
        <p:sp>
          <p:nvSpPr>
            <p:cNvPr id="22" name="Aşağı Ok 21">
              <a:extLst>
                <a:ext uri="{FF2B5EF4-FFF2-40B4-BE49-F238E27FC236}">
                  <a16:creationId xmlns:a16="http://schemas.microsoft.com/office/drawing/2014/main" xmlns="" id="{CAFB119E-B2AC-9840-9894-ED3E92811BCB}"/>
                </a:ext>
              </a:extLst>
            </p:cNvPr>
            <p:cNvSpPr/>
            <p:nvPr/>
          </p:nvSpPr>
          <p:spPr>
            <a:xfrm rot="10800000">
              <a:off x="1905958" y="2217811"/>
              <a:ext cx="200732" cy="192832"/>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117">
                <a:latin typeface="Garamond" panose="02020404030301010803" pitchFamily="18" charset="0"/>
              </a:endParaRPr>
            </a:p>
          </p:txBody>
        </p:sp>
        <p:sp>
          <p:nvSpPr>
            <p:cNvPr id="23" name="Aşağı Ok 22">
              <a:extLst>
                <a:ext uri="{FF2B5EF4-FFF2-40B4-BE49-F238E27FC236}">
                  <a16:creationId xmlns:a16="http://schemas.microsoft.com/office/drawing/2014/main" xmlns="" id="{1058836C-857E-BE42-AE53-69342CC1AF07}"/>
                </a:ext>
              </a:extLst>
            </p:cNvPr>
            <p:cNvSpPr/>
            <p:nvPr/>
          </p:nvSpPr>
          <p:spPr>
            <a:xfrm rot="13925258">
              <a:off x="2378467" y="2442849"/>
              <a:ext cx="200732" cy="192832"/>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117">
                <a:latin typeface="Garamond" panose="02020404030301010803" pitchFamily="18" charset="0"/>
              </a:endParaRPr>
            </a:p>
          </p:txBody>
        </p:sp>
        <p:sp>
          <p:nvSpPr>
            <p:cNvPr id="24" name="Aşağı Ok 23">
              <a:extLst>
                <a:ext uri="{FF2B5EF4-FFF2-40B4-BE49-F238E27FC236}">
                  <a16:creationId xmlns:a16="http://schemas.microsoft.com/office/drawing/2014/main" xmlns="" id="{E33524FB-605B-A248-A5E3-CC7D553CCDC2}"/>
                </a:ext>
              </a:extLst>
            </p:cNvPr>
            <p:cNvSpPr/>
            <p:nvPr/>
          </p:nvSpPr>
          <p:spPr>
            <a:xfrm rot="16986216">
              <a:off x="2490082" y="2961119"/>
              <a:ext cx="200732" cy="192832"/>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117" dirty="0">
                <a:latin typeface="Garamond" panose="02020404030301010803" pitchFamily="18" charset="0"/>
              </a:endParaRPr>
            </a:p>
          </p:txBody>
        </p:sp>
        <p:sp>
          <p:nvSpPr>
            <p:cNvPr id="25" name="Aşağı Ok 24">
              <a:extLst>
                <a:ext uri="{FF2B5EF4-FFF2-40B4-BE49-F238E27FC236}">
                  <a16:creationId xmlns:a16="http://schemas.microsoft.com/office/drawing/2014/main" xmlns="" id="{1AF8386C-AD97-2D43-BDAE-38A833079494}"/>
                </a:ext>
              </a:extLst>
            </p:cNvPr>
            <p:cNvSpPr/>
            <p:nvPr/>
          </p:nvSpPr>
          <p:spPr>
            <a:xfrm rot="20221382">
              <a:off x="2172798" y="3368603"/>
              <a:ext cx="200732" cy="192832"/>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117" dirty="0">
                <a:latin typeface="Garamond" panose="02020404030301010803" pitchFamily="18" charset="0"/>
              </a:endParaRPr>
            </a:p>
          </p:txBody>
        </p:sp>
        <p:sp>
          <p:nvSpPr>
            <p:cNvPr id="26" name="Aşağı Ok 25">
              <a:extLst>
                <a:ext uri="{FF2B5EF4-FFF2-40B4-BE49-F238E27FC236}">
                  <a16:creationId xmlns:a16="http://schemas.microsoft.com/office/drawing/2014/main" xmlns="" id="{FF8D33BC-A019-E045-897B-64FE08E16B5F}"/>
                </a:ext>
              </a:extLst>
            </p:cNvPr>
            <p:cNvSpPr/>
            <p:nvPr/>
          </p:nvSpPr>
          <p:spPr>
            <a:xfrm rot="8100000">
              <a:off x="1430162" y="2442414"/>
              <a:ext cx="200732" cy="192832"/>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117">
                <a:latin typeface="Garamond" panose="02020404030301010803" pitchFamily="18" charset="0"/>
              </a:endParaRPr>
            </a:p>
          </p:txBody>
        </p:sp>
        <p:sp>
          <p:nvSpPr>
            <p:cNvPr id="27" name="Aşağı Ok 26">
              <a:extLst>
                <a:ext uri="{FF2B5EF4-FFF2-40B4-BE49-F238E27FC236}">
                  <a16:creationId xmlns:a16="http://schemas.microsoft.com/office/drawing/2014/main" xmlns="" id="{69AAE4FA-074F-0647-881A-6E68C6824D32}"/>
                </a:ext>
              </a:extLst>
            </p:cNvPr>
            <p:cNvSpPr/>
            <p:nvPr/>
          </p:nvSpPr>
          <p:spPr>
            <a:xfrm rot="4500000">
              <a:off x="1324389" y="2952021"/>
              <a:ext cx="200732" cy="192832"/>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117" dirty="0">
                <a:latin typeface="Garamond" panose="02020404030301010803" pitchFamily="18" charset="0"/>
              </a:endParaRPr>
            </a:p>
          </p:txBody>
        </p:sp>
        <p:sp>
          <p:nvSpPr>
            <p:cNvPr id="28" name="Aşağı Ok 27">
              <a:extLst>
                <a:ext uri="{FF2B5EF4-FFF2-40B4-BE49-F238E27FC236}">
                  <a16:creationId xmlns:a16="http://schemas.microsoft.com/office/drawing/2014/main" xmlns="" id="{593167CD-20BD-2742-9E9B-242827D2AA2A}"/>
                </a:ext>
              </a:extLst>
            </p:cNvPr>
            <p:cNvSpPr/>
            <p:nvPr/>
          </p:nvSpPr>
          <p:spPr>
            <a:xfrm rot="1800000">
              <a:off x="1626678" y="3367865"/>
              <a:ext cx="200732" cy="192832"/>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117" dirty="0">
                <a:latin typeface="Garamond" panose="02020404030301010803" pitchFamily="18" charset="0"/>
              </a:endParaRPr>
            </a:p>
          </p:txBody>
        </p:sp>
        <p:sp>
          <p:nvSpPr>
            <p:cNvPr id="29" name="Dikdörtgen 28">
              <a:extLst>
                <a:ext uri="{FF2B5EF4-FFF2-40B4-BE49-F238E27FC236}">
                  <a16:creationId xmlns:a16="http://schemas.microsoft.com/office/drawing/2014/main" xmlns="" id="{D79C2119-11AD-5344-ADA6-E7644F770E3B}"/>
                </a:ext>
              </a:extLst>
            </p:cNvPr>
            <p:cNvSpPr/>
            <p:nvPr/>
          </p:nvSpPr>
          <p:spPr>
            <a:xfrm>
              <a:off x="689735" y="2024097"/>
              <a:ext cx="853624" cy="394083"/>
            </a:xfrm>
            <a:prstGeom prst="rect">
              <a:avLst/>
            </a:prstGeom>
          </p:spPr>
          <p:txBody>
            <a:bodyPr wrap="square">
              <a:spAutoFit/>
            </a:bodyPr>
            <a:lstStyle/>
            <a:p>
              <a:pPr algn="ctr">
                <a:lnSpc>
                  <a:spcPct val="110000"/>
                </a:lnSpc>
              </a:pPr>
              <a:r>
                <a:rPr lang="tr-TR" sz="1058" b="1" dirty="0">
                  <a:solidFill>
                    <a:schemeClr val="bg1"/>
                  </a:solidFill>
                  <a:latin typeface="Garamond" panose="02020404030301010803" pitchFamily="18" charset="0"/>
                  <a:cs typeface="Calibri" panose="020F0502020204030204" pitchFamily="34" charset="0"/>
                </a:rPr>
                <a:t>Yönlendirme ve Rehberlik</a:t>
              </a:r>
            </a:p>
          </p:txBody>
        </p:sp>
        <p:sp>
          <p:nvSpPr>
            <p:cNvPr id="30" name="Dikdörtgen 29">
              <a:extLst>
                <a:ext uri="{FF2B5EF4-FFF2-40B4-BE49-F238E27FC236}">
                  <a16:creationId xmlns:a16="http://schemas.microsoft.com/office/drawing/2014/main" xmlns="" id="{BBD75CB1-2FE4-214A-A8D4-979E0B45641E}"/>
                </a:ext>
              </a:extLst>
            </p:cNvPr>
            <p:cNvSpPr/>
            <p:nvPr/>
          </p:nvSpPr>
          <p:spPr>
            <a:xfrm>
              <a:off x="478076" y="3050609"/>
              <a:ext cx="853624" cy="237426"/>
            </a:xfrm>
            <a:prstGeom prst="rect">
              <a:avLst/>
            </a:prstGeom>
          </p:spPr>
          <p:txBody>
            <a:bodyPr wrap="square">
              <a:spAutoFit/>
            </a:bodyPr>
            <a:lstStyle/>
            <a:p>
              <a:pPr algn="ctr">
                <a:lnSpc>
                  <a:spcPct val="110000"/>
                </a:lnSpc>
              </a:pPr>
              <a:r>
                <a:rPr lang="tr-TR" sz="1058" b="1" dirty="0">
                  <a:solidFill>
                    <a:schemeClr val="bg1"/>
                  </a:solidFill>
                  <a:latin typeface="Garamond" panose="02020404030301010803" pitchFamily="18" charset="0"/>
                  <a:cs typeface="Calibri" panose="020F0502020204030204" pitchFamily="34" charset="0"/>
                </a:rPr>
                <a:t>Harçlık</a:t>
              </a:r>
            </a:p>
          </p:txBody>
        </p:sp>
        <p:sp>
          <p:nvSpPr>
            <p:cNvPr id="31" name="Dikdörtgen 30">
              <a:extLst>
                <a:ext uri="{FF2B5EF4-FFF2-40B4-BE49-F238E27FC236}">
                  <a16:creationId xmlns:a16="http://schemas.microsoft.com/office/drawing/2014/main" xmlns="" id="{E58B03A7-50F2-6543-9233-D93E86438ADB}"/>
                </a:ext>
              </a:extLst>
            </p:cNvPr>
            <p:cNvSpPr/>
            <p:nvPr/>
          </p:nvSpPr>
          <p:spPr>
            <a:xfrm>
              <a:off x="1088925" y="3835725"/>
              <a:ext cx="853624" cy="237426"/>
            </a:xfrm>
            <a:prstGeom prst="rect">
              <a:avLst/>
            </a:prstGeom>
          </p:spPr>
          <p:txBody>
            <a:bodyPr wrap="square">
              <a:spAutoFit/>
            </a:bodyPr>
            <a:lstStyle/>
            <a:p>
              <a:pPr algn="ctr">
                <a:lnSpc>
                  <a:spcPct val="110000"/>
                </a:lnSpc>
              </a:pPr>
              <a:r>
                <a:rPr lang="tr-TR" sz="1058" b="1" dirty="0">
                  <a:solidFill>
                    <a:schemeClr val="bg1"/>
                  </a:solidFill>
                  <a:latin typeface="Garamond" panose="02020404030301010803" pitchFamily="18" charset="0"/>
                  <a:cs typeface="Calibri" panose="020F0502020204030204" pitchFamily="34" charset="0"/>
                </a:rPr>
                <a:t>Kreş Desteği</a:t>
              </a:r>
            </a:p>
          </p:txBody>
        </p:sp>
        <p:sp>
          <p:nvSpPr>
            <p:cNvPr id="32" name="Dikdörtgen 31">
              <a:extLst>
                <a:ext uri="{FF2B5EF4-FFF2-40B4-BE49-F238E27FC236}">
                  <a16:creationId xmlns:a16="http://schemas.microsoft.com/office/drawing/2014/main" xmlns="" id="{C029E94B-242D-EF48-97CA-B3D2EC0950A4}"/>
                </a:ext>
              </a:extLst>
            </p:cNvPr>
            <p:cNvSpPr/>
            <p:nvPr/>
          </p:nvSpPr>
          <p:spPr>
            <a:xfrm>
              <a:off x="2106690" y="3750653"/>
              <a:ext cx="853624" cy="394083"/>
            </a:xfrm>
            <a:prstGeom prst="rect">
              <a:avLst/>
            </a:prstGeom>
          </p:spPr>
          <p:txBody>
            <a:bodyPr wrap="square">
              <a:spAutoFit/>
            </a:bodyPr>
            <a:lstStyle/>
            <a:p>
              <a:pPr algn="ctr">
                <a:lnSpc>
                  <a:spcPct val="110000"/>
                </a:lnSpc>
              </a:pPr>
              <a:r>
                <a:rPr lang="tr-TR" sz="1058" b="1" dirty="0">
                  <a:solidFill>
                    <a:schemeClr val="bg1"/>
                  </a:solidFill>
                  <a:latin typeface="Garamond" panose="02020404030301010803" pitchFamily="18" charset="0"/>
                  <a:cs typeface="Calibri" panose="020F0502020204030204" pitchFamily="34" charset="0"/>
                </a:rPr>
                <a:t>Hukuki</a:t>
              </a:r>
            </a:p>
            <a:p>
              <a:pPr algn="ctr">
                <a:lnSpc>
                  <a:spcPct val="110000"/>
                </a:lnSpc>
              </a:pPr>
              <a:r>
                <a:rPr lang="tr-TR" sz="1058" b="1" dirty="0">
                  <a:solidFill>
                    <a:schemeClr val="bg1"/>
                  </a:solidFill>
                  <a:latin typeface="Garamond" panose="02020404030301010803" pitchFamily="18" charset="0"/>
                  <a:cs typeface="Calibri" panose="020F0502020204030204" pitchFamily="34" charset="0"/>
                </a:rPr>
                <a:t>Destek</a:t>
              </a:r>
            </a:p>
          </p:txBody>
        </p:sp>
        <p:sp>
          <p:nvSpPr>
            <p:cNvPr id="33" name="Dikdörtgen 32">
              <a:extLst>
                <a:ext uri="{FF2B5EF4-FFF2-40B4-BE49-F238E27FC236}">
                  <a16:creationId xmlns:a16="http://schemas.microsoft.com/office/drawing/2014/main" xmlns="" id="{66ADB943-E10F-924A-8495-575C5D1C1FB9}"/>
                </a:ext>
              </a:extLst>
            </p:cNvPr>
            <p:cNvSpPr/>
            <p:nvPr/>
          </p:nvSpPr>
          <p:spPr>
            <a:xfrm>
              <a:off x="2706227" y="2921109"/>
              <a:ext cx="853624" cy="550740"/>
            </a:xfrm>
            <a:prstGeom prst="rect">
              <a:avLst/>
            </a:prstGeom>
          </p:spPr>
          <p:txBody>
            <a:bodyPr wrap="square">
              <a:spAutoFit/>
            </a:bodyPr>
            <a:lstStyle/>
            <a:p>
              <a:pPr algn="ctr">
                <a:lnSpc>
                  <a:spcPct val="110000"/>
                </a:lnSpc>
              </a:pPr>
              <a:r>
                <a:rPr lang="tr-TR" sz="1058" b="1" dirty="0">
                  <a:solidFill>
                    <a:schemeClr val="bg1"/>
                  </a:solidFill>
                  <a:latin typeface="Garamond" panose="02020404030301010803" pitchFamily="18" charset="0"/>
                  <a:cs typeface="Calibri" panose="020F0502020204030204" pitchFamily="34" charset="0"/>
                </a:rPr>
                <a:t>İstihdama Yönelik Destek</a:t>
              </a:r>
            </a:p>
          </p:txBody>
        </p:sp>
        <p:sp>
          <p:nvSpPr>
            <p:cNvPr id="34" name="Dikdörtgen 33">
              <a:extLst>
                <a:ext uri="{FF2B5EF4-FFF2-40B4-BE49-F238E27FC236}">
                  <a16:creationId xmlns:a16="http://schemas.microsoft.com/office/drawing/2014/main" xmlns="" id="{C2158065-A670-AA46-A695-C00A89237C0B}"/>
                </a:ext>
              </a:extLst>
            </p:cNvPr>
            <p:cNvSpPr/>
            <p:nvPr/>
          </p:nvSpPr>
          <p:spPr>
            <a:xfrm>
              <a:off x="1483211" y="2699295"/>
              <a:ext cx="1056432" cy="376919"/>
            </a:xfrm>
            <a:prstGeom prst="rect">
              <a:avLst/>
            </a:prstGeom>
          </p:spPr>
          <p:txBody>
            <a:bodyPr wrap="square">
              <a:spAutoFit/>
            </a:bodyPr>
            <a:lstStyle/>
            <a:p>
              <a:pPr algn="ctr">
                <a:lnSpc>
                  <a:spcPct val="110000"/>
                </a:lnSpc>
              </a:pPr>
              <a:r>
                <a:rPr lang="tr-TR" sz="1000" b="1" dirty="0">
                  <a:solidFill>
                    <a:schemeClr val="bg1"/>
                  </a:solidFill>
                  <a:latin typeface="Garamond" panose="02020404030301010803" pitchFamily="18" charset="0"/>
                  <a:cs typeface="Calibri" panose="020F0502020204030204" pitchFamily="34" charset="0"/>
                </a:rPr>
                <a:t>KADIN</a:t>
              </a:r>
            </a:p>
            <a:p>
              <a:pPr algn="ctr">
                <a:lnSpc>
                  <a:spcPct val="110000"/>
                </a:lnSpc>
              </a:pPr>
              <a:r>
                <a:rPr lang="tr-TR" sz="1000" b="1" dirty="0">
                  <a:solidFill>
                    <a:schemeClr val="bg1"/>
                  </a:solidFill>
                  <a:latin typeface="Garamond" panose="02020404030301010803" pitchFamily="18" charset="0"/>
                  <a:cs typeface="Calibri" panose="020F0502020204030204" pitchFamily="34" charset="0"/>
                </a:rPr>
                <a:t>KONUKEVLERİ</a:t>
              </a:r>
            </a:p>
          </p:txBody>
        </p:sp>
      </p:grpSp>
      <p:sp>
        <p:nvSpPr>
          <p:cNvPr id="3" name="Dikdörtgen 2"/>
          <p:cNvSpPr/>
          <p:nvPr/>
        </p:nvSpPr>
        <p:spPr>
          <a:xfrm>
            <a:off x="59468" y="1579175"/>
            <a:ext cx="4933782" cy="1940468"/>
          </a:xfrm>
          <a:prstGeom prst="rect">
            <a:avLst/>
          </a:prstGeom>
        </p:spPr>
        <p:txBody>
          <a:bodyPr wrap="square">
            <a:spAutoFit/>
          </a:bodyPr>
          <a:lstStyle/>
          <a:p>
            <a:pPr marL="359410" marR="5080" indent="-346710" algn="just">
              <a:lnSpc>
                <a:spcPct val="110000"/>
              </a:lnSpc>
              <a:spcBef>
                <a:spcPts val="800"/>
              </a:spcBef>
              <a:buClr>
                <a:srgbClr val="231F20"/>
              </a:buClr>
              <a:buFont typeface="Arial"/>
              <a:buChar char="•"/>
              <a:tabLst>
                <a:tab pos="360045" algn="l"/>
              </a:tabLst>
            </a:pPr>
            <a:r>
              <a:rPr lang="tr-TR" sz="2200" dirty="0" smtClean="0">
                <a:latin typeface="Garamond" panose="02020404030301010803" pitchFamily="18" charset="0"/>
                <a:ea typeface="Calibri" panose="020F0502020204030204" pitchFamily="34" charset="0"/>
                <a:cs typeface="Times New Roman" panose="02020603050405020304" pitchFamily="18" charset="0"/>
              </a:rPr>
              <a:t>2020 </a:t>
            </a:r>
            <a:r>
              <a:rPr lang="tr-TR" sz="2200" dirty="0">
                <a:latin typeface="Garamond" panose="02020404030301010803" pitchFamily="18" charset="0"/>
                <a:ea typeface="Calibri" panose="020F0502020204030204" pitchFamily="34" charset="0"/>
                <a:cs typeface="Times New Roman" panose="02020603050405020304" pitchFamily="18" charset="0"/>
              </a:rPr>
              <a:t>yılı </a:t>
            </a:r>
            <a:r>
              <a:rPr lang="tr-TR" sz="2200" dirty="0" smtClean="0">
                <a:latin typeface="Garamond" panose="02020404030301010803" pitchFamily="18" charset="0"/>
                <a:ea typeface="Calibri" panose="020F0502020204030204" pitchFamily="34" charset="0"/>
                <a:cs typeface="Times New Roman" panose="02020603050405020304" pitchFamily="18" charset="0"/>
              </a:rPr>
              <a:t>Kasım </a:t>
            </a:r>
            <a:r>
              <a:rPr lang="tr-TR" sz="2200" dirty="0">
                <a:latin typeface="Garamond" panose="02020404030301010803" pitchFamily="18" charset="0"/>
                <a:ea typeface="Calibri" panose="020F0502020204030204" pitchFamily="34" charset="0"/>
                <a:cs typeface="Times New Roman" panose="02020603050405020304" pitchFamily="18" charset="0"/>
              </a:rPr>
              <a:t>ayı itibarıyla </a:t>
            </a:r>
            <a:r>
              <a:rPr lang="tr-TR" sz="2200" b="1" dirty="0" smtClean="0">
                <a:latin typeface="Garamond" panose="02020404030301010803" pitchFamily="18" charset="0"/>
                <a:ea typeface="Calibri" panose="020F0502020204030204" pitchFamily="34" charset="0"/>
                <a:cs typeface="Times New Roman" panose="02020603050405020304" pitchFamily="18" charset="0"/>
              </a:rPr>
              <a:t>111’u </a:t>
            </a:r>
            <a:r>
              <a:rPr lang="tr-TR" sz="2200" dirty="0">
                <a:latin typeface="Garamond" panose="02020404030301010803" pitchFamily="18" charset="0"/>
                <a:ea typeface="Calibri" panose="020F0502020204030204" pitchFamily="34" charset="0"/>
                <a:cs typeface="Times New Roman" panose="02020603050405020304" pitchFamily="18" charset="0"/>
              </a:rPr>
              <a:t>Bakanlığımıza bağlı olmak üzere ülke genelinde hizmet veren </a:t>
            </a:r>
            <a:r>
              <a:rPr lang="tr-TR" sz="2200" b="1" dirty="0" smtClean="0">
                <a:latin typeface="Garamond" panose="02020404030301010803" pitchFamily="18" charset="0"/>
                <a:ea typeface="Calibri" panose="020F0502020204030204" pitchFamily="34" charset="0"/>
                <a:cs typeface="Times New Roman" panose="02020603050405020304" pitchFamily="18" charset="0"/>
              </a:rPr>
              <a:t>146 </a:t>
            </a:r>
            <a:r>
              <a:rPr lang="tr-TR" sz="2200" b="1" dirty="0">
                <a:latin typeface="Garamond" panose="02020404030301010803" pitchFamily="18" charset="0"/>
                <a:ea typeface="Calibri" panose="020F0502020204030204" pitchFamily="34" charset="0"/>
                <a:cs typeface="Times New Roman" panose="02020603050405020304" pitchFamily="18" charset="0"/>
              </a:rPr>
              <a:t>kadın konukevimiz </a:t>
            </a:r>
            <a:r>
              <a:rPr lang="tr-TR" sz="2200" b="1" dirty="0" smtClean="0">
                <a:latin typeface="Garamond" panose="02020404030301010803" pitchFamily="18" charset="0"/>
                <a:ea typeface="Calibri" panose="020F0502020204030204" pitchFamily="34" charset="0"/>
                <a:cs typeface="Times New Roman" panose="02020603050405020304" pitchFamily="18" charset="0"/>
              </a:rPr>
              <a:t>3.508 </a:t>
            </a:r>
            <a:r>
              <a:rPr lang="tr-TR" sz="2200" b="1" dirty="0">
                <a:latin typeface="Garamond" panose="02020404030301010803" pitchFamily="18" charset="0"/>
                <a:ea typeface="Calibri" panose="020F0502020204030204" pitchFamily="34" charset="0"/>
                <a:cs typeface="Times New Roman" panose="02020603050405020304" pitchFamily="18" charset="0"/>
              </a:rPr>
              <a:t>kapasite </a:t>
            </a:r>
            <a:r>
              <a:rPr lang="tr-TR" sz="2200" dirty="0">
                <a:latin typeface="Garamond" panose="02020404030301010803" pitchFamily="18" charset="0"/>
                <a:ea typeface="Calibri" panose="020F0502020204030204" pitchFamily="34" charset="0"/>
                <a:cs typeface="Times New Roman" panose="02020603050405020304" pitchFamily="18" charset="0"/>
              </a:rPr>
              <a:t>ile hizmet sunmaktadır.</a:t>
            </a:r>
          </a:p>
        </p:txBody>
      </p:sp>
      <p:sp>
        <p:nvSpPr>
          <p:cNvPr id="35" name="Dikdörtgen 34">
            <a:extLst>
              <a:ext uri="{FF2B5EF4-FFF2-40B4-BE49-F238E27FC236}">
                <a16:creationId xmlns:a16="http://schemas.microsoft.com/office/drawing/2014/main" xmlns="" id="{C669F9BC-62FB-D947-BD83-598CB4FD908D}"/>
              </a:ext>
            </a:extLst>
          </p:cNvPr>
          <p:cNvSpPr/>
          <p:nvPr/>
        </p:nvSpPr>
        <p:spPr>
          <a:xfrm>
            <a:off x="59469" y="3341378"/>
            <a:ext cx="4783044" cy="2853089"/>
          </a:xfrm>
          <a:prstGeom prst="rect">
            <a:avLst/>
          </a:prstGeom>
        </p:spPr>
        <p:txBody>
          <a:bodyPr wrap="square">
            <a:spAutoFit/>
          </a:bodyPr>
          <a:lstStyle/>
          <a:p>
            <a:pPr algn="just">
              <a:lnSpc>
                <a:spcPct val="110000"/>
              </a:lnSpc>
              <a:spcBef>
                <a:spcPts val="600"/>
              </a:spcBef>
              <a:buClr>
                <a:srgbClr val="C00000"/>
              </a:buClr>
              <a:buSzPct val="75000"/>
            </a:pPr>
            <a:endParaRPr lang="tr-TR" sz="2200" dirty="0" smtClean="0">
              <a:latin typeface="Garamond"/>
              <a:cs typeface="Garamond"/>
            </a:endParaRPr>
          </a:p>
          <a:p>
            <a:pPr marL="342900" indent="-342900" algn="just">
              <a:lnSpc>
                <a:spcPct val="110000"/>
              </a:lnSpc>
              <a:spcBef>
                <a:spcPts val="600"/>
              </a:spcBef>
              <a:buClr>
                <a:srgbClr val="C00000"/>
              </a:buClr>
              <a:buSzPct val="75000"/>
              <a:buFont typeface="Arial" panose="020B0604020202020204" pitchFamily="34" charset="0"/>
              <a:buChar char="•"/>
            </a:pPr>
            <a:r>
              <a:rPr lang="tr-TR" sz="2200" dirty="0" smtClean="0">
                <a:latin typeface="Garamond"/>
                <a:cs typeface="Garamond"/>
              </a:rPr>
              <a:t>İlimizde 1 Konukevi 24 Kapasite ile hizmet vermektedir.</a:t>
            </a:r>
          </a:p>
          <a:p>
            <a:pPr marL="342900" indent="-342900" algn="just">
              <a:lnSpc>
                <a:spcPct val="110000"/>
              </a:lnSpc>
              <a:spcBef>
                <a:spcPts val="600"/>
              </a:spcBef>
              <a:buClr>
                <a:srgbClr val="C00000"/>
              </a:buClr>
              <a:buSzPct val="75000"/>
              <a:buFont typeface="Arial" panose="020B0604020202020204" pitchFamily="34" charset="0"/>
              <a:buChar char="•"/>
            </a:pPr>
            <a:r>
              <a:rPr lang="tr-TR" sz="2200" dirty="0" smtClean="0">
                <a:latin typeface="Garamond"/>
                <a:cs typeface="Garamond"/>
              </a:rPr>
              <a:t>2020 yılı içerisinde </a:t>
            </a:r>
            <a:r>
              <a:rPr lang="tr-TR" sz="2200" b="1" dirty="0" smtClean="0">
                <a:latin typeface="Garamond"/>
              </a:rPr>
              <a:t>112 </a:t>
            </a:r>
            <a:r>
              <a:rPr lang="tr-TR" sz="2200" b="1" dirty="0" smtClean="0">
                <a:latin typeface="Garamond"/>
                <a:cs typeface="Garamond"/>
              </a:rPr>
              <a:t>Kadın</a:t>
            </a:r>
            <a:r>
              <a:rPr lang="tr-TR" sz="2200" dirty="0" smtClean="0">
                <a:latin typeface="Garamond"/>
                <a:cs typeface="Garamond"/>
              </a:rPr>
              <a:t> </a:t>
            </a:r>
            <a:r>
              <a:rPr lang="tr-TR" sz="2200" dirty="0" smtClean="0">
                <a:latin typeface="Garamond"/>
              </a:rPr>
              <a:t>ve </a:t>
            </a:r>
            <a:r>
              <a:rPr lang="tr-TR" sz="2200" b="1" dirty="0" smtClean="0">
                <a:latin typeface="Garamond"/>
              </a:rPr>
              <a:t>67 çocuk </a:t>
            </a:r>
            <a:r>
              <a:rPr lang="tr-TR" sz="2200" dirty="0">
                <a:latin typeface="Garamond"/>
              </a:rPr>
              <a:t>olmak üzere </a:t>
            </a:r>
            <a:r>
              <a:rPr lang="tr-TR" sz="2200" b="1" dirty="0" smtClean="0">
                <a:latin typeface="Garamond"/>
              </a:rPr>
              <a:t>179</a:t>
            </a:r>
            <a:r>
              <a:rPr lang="tr-TR" sz="2200" dirty="0" smtClean="0">
                <a:latin typeface="Garamond"/>
              </a:rPr>
              <a:t> </a:t>
            </a:r>
            <a:r>
              <a:rPr lang="tr-TR" sz="2200" dirty="0">
                <a:latin typeface="Garamond"/>
              </a:rPr>
              <a:t>vatandaşımız </a:t>
            </a:r>
            <a:r>
              <a:rPr lang="tr-TR" sz="2200" dirty="0" smtClean="0">
                <a:latin typeface="Garamond"/>
              </a:rPr>
              <a:t>kadın konukevlerimizden hizmet </a:t>
            </a:r>
            <a:r>
              <a:rPr lang="tr-TR" sz="2200" dirty="0">
                <a:latin typeface="Garamond"/>
              </a:rPr>
              <a:t>almıştır</a:t>
            </a:r>
            <a:r>
              <a:rPr lang="tr-TR" sz="2200" dirty="0" smtClean="0">
                <a:latin typeface="Garamond"/>
                <a:cs typeface="Garamond"/>
              </a:rPr>
              <a:t>.</a:t>
            </a:r>
            <a:r>
              <a:rPr lang="tr-TR" sz="2200" dirty="0">
                <a:latin typeface="Garamond"/>
                <a:cs typeface="Garamond"/>
              </a:rPr>
              <a:t>			</a:t>
            </a:r>
          </a:p>
        </p:txBody>
      </p:sp>
    </p:spTree>
    <p:extLst>
      <p:ext uri="{BB962C8B-B14F-4D97-AF65-F5344CB8AC3E}">
        <p14:creationId xmlns:p14="http://schemas.microsoft.com/office/powerpoint/2010/main" val="13128474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481264" y="2536826"/>
            <a:ext cx="1776413" cy="1412874"/>
          </a:xfrm>
        </p:spPr>
        <p:txBody>
          <a:bodyPr/>
          <a:lstStyle/>
          <a:p>
            <a:r>
              <a:rPr lang="tr-TR" dirty="0"/>
              <a:t>Fotoğraf Alanı</a:t>
            </a:r>
          </a:p>
        </p:txBody>
      </p:sp>
      <p:sp>
        <p:nvSpPr>
          <p:cNvPr id="4" name="Metin kutusu 3"/>
          <p:cNvSpPr txBox="1"/>
          <p:nvPr/>
        </p:nvSpPr>
        <p:spPr>
          <a:xfrm>
            <a:off x="4630273" y="1476912"/>
            <a:ext cx="4282110" cy="4524315"/>
          </a:xfrm>
          <a:prstGeom prst="rect">
            <a:avLst/>
          </a:prstGeom>
          <a:noFill/>
        </p:spPr>
        <p:txBody>
          <a:bodyPr wrap="square" rtlCol="0">
            <a:spAutoFit/>
          </a:bodyPr>
          <a:lstStyle/>
          <a:p>
            <a:pPr marL="342900" indent="-342900" algn="just">
              <a:buClr>
                <a:srgbClr val="C00000"/>
              </a:buClr>
              <a:buFont typeface="Wingdings" pitchFamily="2" charset="2"/>
              <a:buChar char="v"/>
            </a:pPr>
            <a:endParaRPr lang="tr-TR" sz="2400" dirty="0" smtClean="0">
              <a:latin typeface="Garamond" panose="02020404030301010803" pitchFamily="18" charset="0"/>
              <a:cs typeface="Garamond"/>
            </a:endParaRPr>
          </a:p>
          <a:p>
            <a:pPr marL="342900" indent="-342900" algn="just">
              <a:buClr>
                <a:srgbClr val="C00000"/>
              </a:buClr>
              <a:buFont typeface="Wingdings" pitchFamily="2" charset="2"/>
              <a:buChar char="v"/>
            </a:pPr>
            <a:r>
              <a:rPr lang="tr-TR" sz="2400" dirty="0" smtClean="0">
                <a:latin typeface="Garamond" panose="02020404030301010803" pitchFamily="18" charset="0"/>
              </a:rPr>
              <a:t>Kadın Konukevlerimizde salgının </a:t>
            </a:r>
            <a:r>
              <a:rPr lang="tr-TR" sz="2400" dirty="0">
                <a:latin typeface="Garamond" panose="02020404030301010803" pitchFamily="18" charset="0"/>
              </a:rPr>
              <a:t>yayılmasının önlenmesini </a:t>
            </a:r>
            <a:r>
              <a:rPr lang="tr-TR" sz="2400" dirty="0" err="1">
                <a:latin typeface="Garamond" panose="02020404030301010803" pitchFamily="18" charset="0"/>
              </a:rPr>
              <a:t>teminen</a:t>
            </a:r>
            <a:r>
              <a:rPr lang="tr-TR" sz="2400" dirty="0" smtClean="0">
                <a:latin typeface="Garamond" panose="02020404030301010803" pitchFamily="18" charset="0"/>
              </a:rPr>
              <a:t>;</a:t>
            </a:r>
            <a:endParaRPr lang="tr-TR" sz="2400" dirty="0" smtClean="0">
              <a:latin typeface="Garamond" panose="02020404030301010803" pitchFamily="18" charset="0"/>
              <a:cs typeface="Garamond"/>
            </a:endParaRPr>
          </a:p>
          <a:p>
            <a:pPr marL="342900" indent="-342900" algn="just">
              <a:buClr>
                <a:srgbClr val="C00000"/>
              </a:buClr>
              <a:buFont typeface="Wingdings" pitchFamily="2" charset="2"/>
              <a:buChar char="v"/>
            </a:pPr>
            <a:r>
              <a:rPr lang="tr-TR" sz="2400" dirty="0" smtClean="0">
                <a:latin typeface="Garamond" panose="02020404030301010803" pitchFamily="18" charset="0"/>
                <a:cs typeface="Garamond"/>
              </a:rPr>
              <a:t>Can </a:t>
            </a:r>
            <a:r>
              <a:rPr lang="tr-TR" sz="2400" dirty="0">
                <a:latin typeface="Garamond" panose="02020404030301010803" pitchFamily="18" charset="0"/>
                <a:cs typeface="Garamond"/>
              </a:rPr>
              <a:t>güvenliği riski bulunmayan kadınlar ve beraberindeki çocuklar için 6284 sayılı Kanunun 10/6 maddesi kapsamında; </a:t>
            </a:r>
            <a:r>
              <a:rPr lang="tr-TR" sz="2400" b="1" dirty="0" smtClean="0">
                <a:latin typeface="Garamond" panose="02020404030301010803" pitchFamily="18" charset="0"/>
                <a:cs typeface="Garamond"/>
              </a:rPr>
              <a:t>49 </a:t>
            </a:r>
            <a:r>
              <a:rPr lang="tr-TR" sz="2400" b="1" dirty="0">
                <a:latin typeface="Garamond" panose="02020404030301010803" pitchFamily="18" charset="0"/>
                <a:cs typeface="Garamond"/>
              </a:rPr>
              <a:t>ilimizde </a:t>
            </a:r>
            <a:r>
              <a:rPr lang="tr-TR" sz="2400" b="1" dirty="0" smtClean="0">
                <a:latin typeface="Garamond" panose="02020404030301010803" pitchFamily="18" charset="0"/>
                <a:cs typeface="Garamond"/>
              </a:rPr>
              <a:t>65 </a:t>
            </a:r>
            <a:r>
              <a:rPr lang="tr-TR" sz="2400" b="1" dirty="0">
                <a:latin typeface="Garamond" panose="02020404030301010803" pitchFamily="18" charset="0"/>
                <a:cs typeface="Garamond"/>
              </a:rPr>
              <a:t>tesis </a:t>
            </a:r>
            <a:r>
              <a:rPr lang="tr-TR" sz="2400" dirty="0">
                <a:latin typeface="Garamond" panose="02020404030301010803" pitchFamily="18" charset="0"/>
                <a:cs typeface="Garamond"/>
              </a:rPr>
              <a:t>barınma amacıyla </a:t>
            </a:r>
            <a:r>
              <a:rPr lang="tr-TR" sz="2400" dirty="0" smtClean="0">
                <a:latin typeface="Garamond" panose="02020404030301010803" pitchFamily="18" charset="0"/>
                <a:cs typeface="Garamond"/>
              </a:rPr>
              <a:t>hizmet vermeye başlamıştır.</a:t>
            </a:r>
          </a:p>
          <a:p>
            <a:pPr marL="342900" indent="-342900" algn="just">
              <a:buClr>
                <a:srgbClr val="C00000"/>
              </a:buClr>
              <a:buFont typeface="Wingdings" pitchFamily="2" charset="2"/>
              <a:buChar char="v"/>
            </a:pPr>
            <a:endParaRPr lang="tr-TR" sz="2400" dirty="0" smtClean="0">
              <a:latin typeface="Garamond" panose="02020404030301010803" pitchFamily="18" charset="0"/>
              <a:cs typeface="Garamond"/>
            </a:endParaRPr>
          </a:p>
        </p:txBody>
      </p:sp>
      <p:sp>
        <p:nvSpPr>
          <p:cNvPr id="10" name="Başlık 1"/>
          <p:cNvSpPr txBox="1">
            <a:spLocks/>
          </p:cNvSpPr>
          <p:nvPr/>
        </p:nvSpPr>
        <p:spPr>
          <a:xfrm>
            <a:off x="2743200" y="320862"/>
            <a:ext cx="5652952" cy="84173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3600" b="1">
              <a:latin typeface="Garamond" pitchFamily="18" charset="0"/>
            </a:endParaRPr>
          </a:p>
        </p:txBody>
      </p:sp>
      <p:pic>
        <p:nvPicPr>
          <p:cNvPr id="11" name="Resim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47142" y="3949700"/>
            <a:ext cx="2283131" cy="2621279"/>
          </a:xfrm>
          <a:prstGeom prst="rect">
            <a:avLst/>
          </a:prstGeom>
          <a:ln>
            <a:noFill/>
          </a:ln>
          <a:effectLst>
            <a:softEdge rad="112500"/>
          </a:effectLst>
        </p:spPr>
      </p:pic>
      <p:sp>
        <p:nvSpPr>
          <p:cNvPr id="8" name="Unvan 1">
            <a:extLst>
              <a:ext uri="{FF2B5EF4-FFF2-40B4-BE49-F238E27FC236}">
                <a16:creationId xmlns:a16="http://schemas.microsoft.com/office/drawing/2014/main" xmlns="" id="{58B7F704-EA82-E94E-AB33-0807459F8CA6}"/>
              </a:ext>
            </a:extLst>
          </p:cNvPr>
          <p:cNvSpPr txBox="1">
            <a:spLocks/>
          </p:cNvSpPr>
          <p:nvPr/>
        </p:nvSpPr>
        <p:spPr bwMode="auto">
          <a:xfrm>
            <a:off x="-1671438" y="348183"/>
            <a:ext cx="7886700" cy="11014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defTabSz="685800" rtl="0" eaLnBrk="0" fontAlgn="base" hangingPunct="0">
              <a:lnSpc>
                <a:spcPct val="90000"/>
              </a:lnSpc>
              <a:spcBef>
                <a:spcPct val="0"/>
              </a:spcBef>
              <a:spcAft>
                <a:spcPct val="0"/>
              </a:spcAft>
              <a:defRPr sz="3600" b="1" kern="1200" baseline="0">
                <a:solidFill>
                  <a:schemeClr val="bg1"/>
                </a:solidFill>
                <a:latin typeface="Garamond" panose="02020404030301010803" pitchFamily="18" charset="0"/>
                <a:ea typeface="+mj-ea"/>
                <a:cs typeface="Times New Roman" panose="02020603050405020304" pitchFamily="18" charset="0"/>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a:lstStyle>
          <a:p>
            <a:pPr algn="ctr"/>
            <a:r>
              <a:rPr lang="tr-TR" sz="2800" dirty="0" smtClean="0">
                <a:solidFill>
                  <a:srgbClr val="FFFFFF"/>
                </a:solidFill>
                <a:latin typeface="Garamond"/>
                <a:cs typeface="Garamond"/>
              </a:rPr>
              <a:t>SALGIN SÜRECİNDE</a:t>
            </a:r>
            <a:r>
              <a:rPr lang="tr-TR" sz="2800" dirty="0">
                <a:solidFill>
                  <a:srgbClr val="FFFFFF"/>
                </a:solidFill>
                <a:latin typeface="Garamond"/>
                <a:cs typeface="Garamond"/>
              </a:rPr>
              <a:t/>
            </a:r>
            <a:br>
              <a:rPr lang="tr-TR" sz="2800" dirty="0">
                <a:solidFill>
                  <a:srgbClr val="FFFFFF"/>
                </a:solidFill>
                <a:latin typeface="Garamond"/>
                <a:cs typeface="Garamond"/>
              </a:rPr>
            </a:br>
            <a:r>
              <a:rPr lang="tr-TR" sz="2800" dirty="0">
                <a:solidFill>
                  <a:srgbClr val="FFFFFF"/>
                </a:solidFill>
                <a:latin typeface="Garamond"/>
                <a:cs typeface="Garamond"/>
              </a:rPr>
              <a:t>KADIN KONUKEVLERİ</a:t>
            </a:r>
          </a:p>
        </p:txBody>
      </p:sp>
      <p:sp>
        <p:nvSpPr>
          <p:cNvPr id="9" name="Slayt Numarası Yer Tutucusu 2"/>
          <p:cNvSpPr>
            <a:spLocks noGrp="1"/>
          </p:cNvSpPr>
          <p:nvPr>
            <p:ph type="sldNum" sz="quarter" idx="4294967295"/>
          </p:nvPr>
        </p:nvSpPr>
        <p:spPr>
          <a:xfrm>
            <a:off x="6515703" y="6354771"/>
            <a:ext cx="2057400" cy="365125"/>
          </a:xfrm>
          <a:prstGeom prst="rect">
            <a:avLst/>
          </a:prstGeom>
        </p:spPr>
        <p:txBody>
          <a:bodyPr/>
          <a:lstStyle/>
          <a:p>
            <a:pPr>
              <a:defRPr/>
            </a:pPr>
            <a:fld id="{979C7EFC-7984-CE46-A1A5-C5F80F9D915D}" type="slidenum">
              <a:rPr lang="tr-TR" altLang="tr-TR" smtClean="0"/>
              <a:pPr>
                <a:defRPr/>
              </a:pPr>
              <a:t>26</a:t>
            </a:fld>
            <a:r>
              <a:rPr lang="tr-TR" altLang="tr-TR"/>
              <a:t>/357</a:t>
            </a:r>
          </a:p>
        </p:txBody>
      </p:sp>
      <p:pic>
        <p:nvPicPr>
          <p:cNvPr id="12"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8656" y="1468372"/>
            <a:ext cx="3325216" cy="2214202"/>
          </a:xfrm>
          <a:prstGeom prst="rect">
            <a:avLst/>
          </a:prstGeom>
          <a:ln>
            <a:noFill/>
          </a:ln>
          <a:effectLst>
            <a:outerShdw blurRad="292100" dist="139700" dir="2700000" algn="tl" rotWithShape="0">
              <a:srgbClr val="333333">
                <a:alpha val="65000"/>
              </a:srgbClr>
            </a:outerShdw>
          </a:effectLst>
        </p:spPr>
      </p:pic>
      <p:pic>
        <p:nvPicPr>
          <p:cNvPr id="13"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732" y="4149274"/>
            <a:ext cx="2369282" cy="1329699"/>
          </a:xfrm>
          <a:prstGeom prst="rect">
            <a:avLst/>
          </a:prstGeom>
          <a:ln>
            <a:noFill/>
          </a:ln>
          <a:effectLst>
            <a:softEdge rad="112500"/>
          </a:effectLst>
        </p:spPr>
      </p:pic>
    </p:spTree>
    <p:extLst>
      <p:ext uri="{BB962C8B-B14F-4D97-AF65-F5344CB8AC3E}">
        <p14:creationId xmlns:p14="http://schemas.microsoft.com/office/powerpoint/2010/main" val="18932611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
          <p:cNvSpPr txBox="1"/>
          <p:nvPr/>
        </p:nvSpPr>
        <p:spPr>
          <a:xfrm>
            <a:off x="137945" y="539488"/>
            <a:ext cx="6964071" cy="584775"/>
          </a:xfrm>
          <a:prstGeom prst="rect">
            <a:avLst/>
          </a:prstGeom>
          <a:noFill/>
        </p:spPr>
        <p:txBody>
          <a:bodyPr wrap="square" rtlCol="0">
            <a:spAutoFit/>
          </a:bodyPr>
          <a:lstStyle/>
          <a:p>
            <a:pPr algn="ctr"/>
            <a:r>
              <a:rPr lang="tr-TR" sz="3200" b="1" dirty="0">
                <a:solidFill>
                  <a:schemeClr val="bg1"/>
                </a:solidFill>
                <a:latin typeface="Garamond"/>
                <a:cs typeface="Garamond"/>
              </a:rPr>
              <a:t>SOSYAL HİZMET MERKEZLERİ</a:t>
            </a:r>
          </a:p>
        </p:txBody>
      </p:sp>
      <p:pic>
        <p:nvPicPr>
          <p:cNvPr id="68610" name="Picture 2" descr="sosyal hizmet merkezleri logo ile ilgili gÃ¶rsel sonucu"/>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14746" y="1499608"/>
            <a:ext cx="2208782" cy="2235118"/>
          </a:xfrm>
          <a:prstGeom prst="rect">
            <a:avLst/>
          </a:prstGeom>
          <a:noFill/>
          <a:extLst>
            <a:ext uri="{909E8E84-426E-40dd-AFC4-6F175D3DCCD1}">
              <a14:hiddenFill xmlns="" xmlns:a14="http://schemas.microsoft.com/office/drawing/2010/main">
                <a:solidFill>
                  <a:srgbClr val="FFFFFF"/>
                </a:solidFill>
              </a14:hiddenFill>
            </a:ext>
          </a:extLst>
        </p:spPr>
      </p:pic>
      <p:sp>
        <p:nvSpPr>
          <p:cNvPr id="2" name="Dikdörtgen 1"/>
          <p:cNvSpPr/>
          <p:nvPr/>
        </p:nvSpPr>
        <p:spPr>
          <a:xfrm>
            <a:off x="137945" y="1724549"/>
            <a:ext cx="6449668" cy="2246769"/>
          </a:xfrm>
          <a:prstGeom prst="rect">
            <a:avLst/>
          </a:prstGeom>
        </p:spPr>
        <p:txBody>
          <a:bodyPr wrap="square">
            <a:spAutoFit/>
          </a:bodyPr>
          <a:lstStyle/>
          <a:p>
            <a:pPr marL="285750" indent="-285750" algn="just">
              <a:spcAft>
                <a:spcPts val="1200"/>
              </a:spcAft>
              <a:buClr>
                <a:srgbClr val="C00000"/>
              </a:buClr>
              <a:buFont typeface="Wingdings" panose="05000000000000000000" pitchFamily="2" charset="2"/>
              <a:buChar char="v"/>
            </a:pPr>
            <a:r>
              <a:rPr lang="tr-TR" sz="2800" dirty="0" smtClean="0">
                <a:latin typeface="Garamond"/>
                <a:cs typeface="Garamond"/>
              </a:rPr>
              <a:t>Sosyal Hizmet Merkezlerinde kadına </a:t>
            </a:r>
            <a:r>
              <a:rPr lang="tr-TR" sz="2800" dirty="0">
                <a:latin typeface="Garamond"/>
                <a:cs typeface="Garamond"/>
              </a:rPr>
              <a:t>yönelik koruyucu ve önleyici hizmetlerin etkin sunulması </a:t>
            </a:r>
            <a:r>
              <a:rPr lang="tr-TR" sz="2800" dirty="0" smtClean="0">
                <a:latin typeface="Garamond"/>
                <a:cs typeface="Garamond"/>
              </a:rPr>
              <a:t>amacıyla «</a:t>
            </a:r>
            <a:r>
              <a:rPr lang="tr-TR" sz="2800" b="1" dirty="0" smtClean="0">
                <a:solidFill>
                  <a:srgbClr val="C00000"/>
                </a:solidFill>
                <a:latin typeface="Garamond"/>
                <a:cs typeface="Garamond"/>
              </a:rPr>
              <a:t>Şiddetle Mücadele İrtibat </a:t>
            </a:r>
            <a:r>
              <a:rPr lang="tr-TR" sz="2800" b="1" dirty="0">
                <a:solidFill>
                  <a:srgbClr val="C00000"/>
                </a:solidFill>
                <a:latin typeface="Garamond"/>
                <a:cs typeface="Garamond"/>
              </a:rPr>
              <a:t>Noktaları</a:t>
            </a:r>
            <a:r>
              <a:rPr lang="tr-TR" sz="2800" dirty="0">
                <a:latin typeface="Garamond"/>
                <a:cs typeface="Garamond"/>
              </a:rPr>
              <a:t>» oluşturulmuştur</a:t>
            </a:r>
            <a:r>
              <a:rPr lang="tr-TR" sz="2800" dirty="0" smtClean="0">
                <a:latin typeface="Garamond"/>
                <a:cs typeface="Garamond"/>
              </a:rPr>
              <a:t>.</a:t>
            </a:r>
            <a:endParaRPr lang="tr-TR" sz="2800" dirty="0">
              <a:latin typeface="Garamond"/>
              <a:cs typeface="Garamond"/>
            </a:endParaRPr>
          </a:p>
        </p:txBody>
      </p:sp>
      <p:sp>
        <p:nvSpPr>
          <p:cNvPr id="4" name="Metin kutusu 3"/>
          <p:cNvSpPr txBox="1"/>
          <p:nvPr/>
        </p:nvSpPr>
        <p:spPr>
          <a:xfrm>
            <a:off x="334296" y="4030499"/>
            <a:ext cx="7860485" cy="2308324"/>
          </a:xfrm>
          <a:prstGeom prst="rect">
            <a:avLst/>
          </a:prstGeom>
          <a:noFill/>
        </p:spPr>
        <p:txBody>
          <a:bodyPr wrap="none" rtlCol="0">
            <a:spAutoFit/>
          </a:bodyPr>
          <a:lstStyle/>
          <a:p>
            <a:r>
              <a:rPr lang="tr-TR" b="1" u="sng" dirty="0" smtClean="0">
                <a:latin typeface="Garamond" panose="02020404030301010803" pitchFamily="18" charset="0"/>
              </a:rPr>
              <a:t>ŞİDDETLE MÜCADELE İRTİBAT NOKTASI OLUŞTURULAN SHM’LER</a:t>
            </a:r>
          </a:p>
          <a:p>
            <a:endParaRPr lang="tr-TR" dirty="0" smtClean="0">
              <a:latin typeface="Garamond" panose="02020404030301010803" pitchFamily="18" charset="0"/>
            </a:endParaRPr>
          </a:p>
          <a:p>
            <a:pPr marL="285750" indent="-285750" algn="just">
              <a:buFont typeface="Arial" panose="020B0604020202020204" pitchFamily="34" charset="0"/>
              <a:buChar char="•"/>
            </a:pPr>
            <a:r>
              <a:rPr lang="tr-TR" dirty="0" smtClean="0">
                <a:latin typeface="Garamond" panose="02020404030301010803" pitchFamily="18" charset="0"/>
              </a:rPr>
              <a:t>Isparta Merkez Sosyal Hizmet Merkezi </a:t>
            </a:r>
          </a:p>
          <a:p>
            <a:pPr marL="285750" indent="-285750" algn="just">
              <a:buFont typeface="Arial" panose="020B0604020202020204" pitchFamily="34" charset="0"/>
              <a:buChar char="•"/>
            </a:pPr>
            <a:r>
              <a:rPr lang="tr-TR" dirty="0" smtClean="0">
                <a:latin typeface="Garamond" panose="02020404030301010803" pitchFamily="18" charset="0"/>
              </a:rPr>
              <a:t>Eğirdir </a:t>
            </a:r>
            <a:r>
              <a:rPr lang="tr-TR" dirty="0">
                <a:latin typeface="Garamond" panose="02020404030301010803" pitchFamily="18" charset="0"/>
              </a:rPr>
              <a:t>Sosyal Hizmet Merkezi</a:t>
            </a:r>
          </a:p>
          <a:p>
            <a:pPr marL="285750" indent="-285750" algn="just">
              <a:buFont typeface="Arial" panose="020B0604020202020204" pitchFamily="34" charset="0"/>
              <a:buChar char="•"/>
            </a:pPr>
            <a:r>
              <a:rPr lang="tr-TR" dirty="0" smtClean="0">
                <a:latin typeface="Garamond" panose="02020404030301010803" pitchFamily="18" charset="0"/>
              </a:rPr>
              <a:t>Yalvaç </a:t>
            </a:r>
            <a:r>
              <a:rPr lang="tr-TR" dirty="0">
                <a:latin typeface="Garamond" panose="02020404030301010803" pitchFamily="18" charset="0"/>
              </a:rPr>
              <a:t>Sosyal Hizmet Merkezi</a:t>
            </a:r>
          </a:p>
          <a:p>
            <a:pPr marL="285750" indent="-285750" algn="just">
              <a:buFont typeface="Arial" panose="020B0604020202020204" pitchFamily="34" charset="0"/>
              <a:buChar char="•"/>
            </a:pPr>
            <a:r>
              <a:rPr lang="tr-TR" dirty="0" smtClean="0">
                <a:latin typeface="Garamond" panose="02020404030301010803" pitchFamily="18" charset="0"/>
              </a:rPr>
              <a:t>Şarkikaraağaç </a:t>
            </a:r>
            <a:r>
              <a:rPr lang="tr-TR" dirty="0">
                <a:latin typeface="Garamond" panose="02020404030301010803" pitchFamily="18" charset="0"/>
              </a:rPr>
              <a:t>Sosyal Hizmet Merkezi</a:t>
            </a:r>
          </a:p>
          <a:p>
            <a:pPr marL="285750" indent="-285750" algn="just">
              <a:buFont typeface="Arial" panose="020B0604020202020204" pitchFamily="34" charset="0"/>
              <a:buChar char="•"/>
            </a:pPr>
            <a:r>
              <a:rPr lang="tr-TR" dirty="0" smtClean="0">
                <a:latin typeface="Garamond" panose="02020404030301010803" pitchFamily="18" charset="0"/>
              </a:rPr>
              <a:t>Uluborlu </a:t>
            </a:r>
            <a:r>
              <a:rPr lang="tr-TR" dirty="0">
                <a:latin typeface="Garamond" panose="02020404030301010803" pitchFamily="18" charset="0"/>
              </a:rPr>
              <a:t>Sosyal Hizmet Merkezi</a:t>
            </a:r>
          </a:p>
          <a:p>
            <a:pPr marL="285750" indent="-285750" algn="just">
              <a:buFont typeface="Arial" panose="020B0604020202020204" pitchFamily="34" charset="0"/>
              <a:buChar char="•"/>
            </a:pPr>
            <a:endParaRPr lang="tr-TR" dirty="0">
              <a:latin typeface="Garamond" panose="02020404030301010803" pitchFamily="18" charset="0"/>
            </a:endParaRPr>
          </a:p>
        </p:txBody>
      </p:sp>
      <p:pic>
        <p:nvPicPr>
          <p:cNvPr id="7" name="Resim 6">
            <a:extLst>
              <a:ext uri="{FF2B5EF4-FFF2-40B4-BE49-F238E27FC236}">
                <a16:creationId xmlns:a16="http://schemas.microsoft.com/office/drawing/2014/main" xmlns="" id="{B0EE5C08-A5CB-B848-8F11-E48EDC09595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21479" y="4709652"/>
            <a:ext cx="3222521" cy="21483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501567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1">
            <a:extLst>
              <a:ext uri="{FF2B5EF4-FFF2-40B4-BE49-F238E27FC236}">
                <a16:creationId xmlns:a16="http://schemas.microsoft.com/office/drawing/2014/main" xmlns="" id="{10159360-9737-FB48-B673-BCB22311AC97}"/>
              </a:ext>
            </a:extLst>
          </p:cNvPr>
          <p:cNvSpPr txBox="1">
            <a:spLocks/>
          </p:cNvSpPr>
          <p:nvPr/>
        </p:nvSpPr>
        <p:spPr>
          <a:xfrm>
            <a:off x="85048" y="414211"/>
            <a:ext cx="6734244" cy="8598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baseline="0">
                <a:solidFill>
                  <a:schemeClr val="bg1"/>
                </a:solidFill>
                <a:latin typeface="Garamond" panose="02020404030301010803" pitchFamily="18" charset="0"/>
                <a:ea typeface="+mj-ea"/>
                <a:cs typeface="Times New Roman" panose="02020603050405020304" pitchFamily="18" charset="0"/>
              </a:defRPr>
            </a:lvl1pPr>
          </a:lstStyle>
          <a:p>
            <a:pPr algn="ctr"/>
            <a:r>
              <a:rPr lang="tr-TR" dirty="0" smtClean="0">
                <a:latin typeface="Garamond"/>
                <a:cs typeface="Garamond"/>
              </a:rPr>
              <a:t>Adli Birimler ve Kolluk  Birimleri</a:t>
            </a:r>
            <a:endParaRPr lang="tr-TR" dirty="0">
              <a:latin typeface="Garamond"/>
              <a:cs typeface="Garamond"/>
            </a:endParaRPr>
          </a:p>
        </p:txBody>
      </p:sp>
      <p:sp>
        <p:nvSpPr>
          <p:cNvPr id="7" name="Slayt Numarası Yer Tutucusu 2"/>
          <p:cNvSpPr>
            <a:spLocks noGrp="1"/>
          </p:cNvSpPr>
          <p:nvPr>
            <p:ph type="sldNum" sz="quarter" idx="4294967295"/>
          </p:nvPr>
        </p:nvSpPr>
        <p:spPr>
          <a:xfrm>
            <a:off x="6515703" y="6354771"/>
            <a:ext cx="2057400" cy="365125"/>
          </a:xfrm>
          <a:prstGeom prst="rect">
            <a:avLst/>
          </a:prstGeom>
        </p:spPr>
        <p:txBody>
          <a:bodyPr/>
          <a:lstStyle/>
          <a:p>
            <a:pPr>
              <a:defRPr/>
            </a:pPr>
            <a:fld id="{979C7EFC-7984-CE46-A1A5-C5F80F9D915D}" type="slidenum">
              <a:rPr lang="tr-TR" altLang="tr-TR" smtClean="0"/>
              <a:pPr>
                <a:defRPr/>
              </a:pPr>
              <a:t>28</a:t>
            </a:fld>
            <a:r>
              <a:rPr lang="tr-TR" altLang="tr-TR"/>
              <a:t>/357</a:t>
            </a:r>
          </a:p>
        </p:txBody>
      </p:sp>
      <p:pic>
        <p:nvPicPr>
          <p:cNvPr id="2050" name="Picture 2" descr="ADM Nedi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5048" y="3973027"/>
            <a:ext cx="2902257" cy="2381744"/>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Kurumsal Kimlik Kılavuzu"/>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04504" y="1345125"/>
            <a:ext cx="1486566" cy="1486566"/>
          </a:xfrm>
          <a:prstGeom prst="rect">
            <a:avLst/>
          </a:prstGeom>
          <a:noFill/>
          <a:extLst>
            <a:ext uri="{909E8E84-426E-40dd-AFC4-6F175D3DCCD1}">
              <a14:hiddenFill xmlns="" xmlns:a14="http://schemas.microsoft.com/office/drawing/2010/main">
                <a:solidFill>
                  <a:srgbClr val="FFFFFF"/>
                </a:solidFill>
              </a14:hiddenFill>
            </a:ext>
          </a:extLst>
        </p:spPr>
      </p:pic>
      <p:pic>
        <p:nvPicPr>
          <p:cNvPr id="2054" name="Picture 6" descr="Emniyet Genel Müdürlüğü - Vikipedi"/>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5878" y="2624696"/>
            <a:ext cx="1437251" cy="1077938"/>
          </a:xfrm>
          <a:prstGeom prst="rect">
            <a:avLst/>
          </a:prstGeom>
          <a:noFill/>
          <a:extLst>
            <a:ext uri="{909E8E84-426E-40dd-AFC4-6F175D3DCCD1}">
              <a14:hiddenFill xmlns="" xmlns:a14="http://schemas.microsoft.com/office/drawing/2010/main">
                <a:solidFill>
                  <a:srgbClr val="FFFFFF"/>
                </a:solidFill>
              </a14:hiddenFill>
            </a:ext>
          </a:extLst>
        </p:spPr>
      </p:pic>
      <p:pic>
        <p:nvPicPr>
          <p:cNvPr id="2056" name="Picture 8" descr="Dosya:Jandarma Genel Komutanlığı.jpg - Vikipedi"/>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756991" y="2721548"/>
            <a:ext cx="769900" cy="981086"/>
          </a:xfrm>
          <a:prstGeom prst="rect">
            <a:avLst/>
          </a:prstGeom>
          <a:noFill/>
          <a:extLst>
            <a:ext uri="{909E8E84-426E-40dd-AFC4-6F175D3DCCD1}">
              <a14:hiddenFill xmlns="" xmlns:a14="http://schemas.microsoft.com/office/drawing/2010/main">
                <a:solidFill>
                  <a:srgbClr val="FFFFFF"/>
                </a:solidFill>
              </a14:hiddenFill>
            </a:ext>
          </a:extLst>
        </p:spPr>
      </p:pic>
      <p:sp>
        <p:nvSpPr>
          <p:cNvPr id="2" name="Sağ Ok 1"/>
          <p:cNvSpPr/>
          <p:nvPr/>
        </p:nvSpPr>
        <p:spPr>
          <a:xfrm>
            <a:off x="2987305" y="2398554"/>
            <a:ext cx="1152076" cy="5112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Sağ Ok 9"/>
          <p:cNvSpPr/>
          <p:nvPr/>
        </p:nvSpPr>
        <p:spPr>
          <a:xfrm>
            <a:off x="2987305" y="4989871"/>
            <a:ext cx="1152076" cy="5112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Dikdörtgen 2"/>
          <p:cNvSpPr/>
          <p:nvPr/>
        </p:nvSpPr>
        <p:spPr>
          <a:xfrm>
            <a:off x="4227870" y="4229847"/>
            <a:ext cx="4768645" cy="2031325"/>
          </a:xfrm>
          <a:prstGeom prst="rect">
            <a:avLst/>
          </a:prstGeom>
        </p:spPr>
        <p:txBody>
          <a:bodyPr wrap="square">
            <a:spAutoFit/>
          </a:bodyPr>
          <a:lstStyle/>
          <a:p>
            <a:pPr algn="just"/>
            <a:r>
              <a:rPr lang="tr-TR" dirty="0" smtClean="0">
                <a:latin typeface="Garamond" panose="02020404030301010803" pitchFamily="18" charset="0"/>
              </a:rPr>
              <a:t>Adli </a:t>
            </a:r>
            <a:r>
              <a:rPr lang="tr-TR" dirty="0">
                <a:latin typeface="Garamond" panose="02020404030301010803" pitchFamily="18" charset="0"/>
              </a:rPr>
              <a:t>süreçte mağdurlara ve özellikle kırılgan gruplara yönelik onarıcı adalet ve sosyal hukuk devleti ilkeleri çerçevesinde </a:t>
            </a:r>
            <a:r>
              <a:rPr lang="tr-TR" dirty="0" smtClean="0">
                <a:latin typeface="Garamond" panose="02020404030301010803" pitchFamily="18" charset="0"/>
              </a:rPr>
              <a:t>suç </a:t>
            </a:r>
            <a:r>
              <a:rPr lang="tr-TR" dirty="0">
                <a:latin typeface="Garamond" panose="02020404030301010803" pitchFamily="18" charset="0"/>
              </a:rPr>
              <a:t>mağdurlarına yönelik bilgilendirme, yönlendirme, </a:t>
            </a:r>
            <a:r>
              <a:rPr lang="tr-TR" dirty="0" err="1">
                <a:latin typeface="Garamond" panose="02020404030301010803" pitchFamily="18" charset="0"/>
              </a:rPr>
              <a:t>psiko</a:t>
            </a:r>
            <a:r>
              <a:rPr lang="tr-TR" dirty="0">
                <a:latin typeface="Garamond" panose="02020404030301010803" pitchFamily="18" charset="0"/>
              </a:rPr>
              <a:t>-sosyal destek hizmetlerini sunmak üzere </a:t>
            </a:r>
            <a:r>
              <a:rPr lang="tr-TR" b="1" dirty="0">
                <a:latin typeface="Garamond" panose="02020404030301010803" pitchFamily="18" charset="0"/>
              </a:rPr>
              <a:t>Adli Destek ve Mağdur Hizmetleri Müdürlükleri (ADM)</a:t>
            </a:r>
            <a:r>
              <a:rPr lang="tr-TR" dirty="0">
                <a:latin typeface="Garamond" panose="02020404030301010803" pitchFamily="18" charset="0"/>
              </a:rPr>
              <a:t> kurulmuştur.</a:t>
            </a:r>
          </a:p>
        </p:txBody>
      </p:sp>
      <p:sp>
        <p:nvSpPr>
          <p:cNvPr id="12" name="Dikdörtgen 11"/>
          <p:cNvSpPr/>
          <p:nvPr/>
        </p:nvSpPr>
        <p:spPr>
          <a:xfrm>
            <a:off x="4227870" y="1696678"/>
            <a:ext cx="4768645" cy="2031325"/>
          </a:xfrm>
          <a:prstGeom prst="rect">
            <a:avLst/>
          </a:prstGeom>
        </p:spPr>
        <p:txBody>
          <a:bodyPr wrap="square">
            <a:spAutoFit/>
          </a:bodyPr>
          <a:lstStyle/>
          <a:p>
            <a:pPr algn="just"/>
            <a:r>
              <a:rPr lang="tr-TR" dirty="0" smtClean="0">
                <a:latin typeface="Garamond" panose="02020404030301010803" pitchFamily="18" charset="0"/>
              </a:rPr>
              <a:t>6284 sayılı Kanun kapsamında yürütülen tüm işlemlerin takibinin yapılabilmesi amacıyla 81 İl Emniyet Müdürlüğünde ilçe düzeyinde «</a:t>
            </a:r>
            <a:r>
              <a:rPr lang="tr-TR" b="1" dirty="0" smtClean="0">
                <a:solidFill>
                  <a:srgbClr val="FF0000"/>
                </a:solidFill>
                <a:latin typeface="Garamond" panose="02020404030301010803" pitchFamily="18" charset="0"/>
              </a:rPr>
              <a:t>Aile İçi ve Kadına Karşı Şiddetle Mücadele Büro Amirliği</a:t>
            </a:r>
            <a:r>
              <a:rPr lang="tr-TR" dirty="0" smtClean="0">
                <a:latin typeface="Garamond" panose="02020404030301010803" pitchFamily="18" charset="0"/>
              </a:rPr>
              <a:t>» kuruluş işlemleri tamamlanmıştır. </a:t>
            </a:r>
          </a:p>
          <a:p>
            <a:pPr algn="just"/>
            <a:r>
              <a:rPr lang="tr-TR" dirty="0" smtClean="0">
                <a:latin typeface="Garamond" panose="02020404030301010803" pitchFamily="18" charset="0"/>
              </a:rPr>
              <a:t>81 ilde toplam 1.005 Büro amirliği faaliyet göstermektedir.</a:t>
            </a:r>
            <a:endParaRPr lang="tr-TR" dirty="0">
              <a:latin typeface="Garamond" panose="02020404030301010803" pitchFamily="18" charset="0"/>
            </a:endParaRPr>
          </a:p>
        </p:txBody>
      </p:sp>
    </p:spTree>
    <p:extLst>
      <p:ext uri="{BB962C8B-B14F-4D97-AF65-F5344CB8AC3E}">
        <p14:creationId xmlns:p14="http://schemas.microsoft.com/office/powerpoint/2010/main" val="12061771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002499" y="3020518"/>
            <a:ext cx="7139002" cy="1446550"/>
          </a:xfrm>
          <a:prstGeom prst="rect">
            <a:avLst/>
          </a:prstGeom>
        </p:spPr>
        <p:txBody>
          <a:bodyPr wrap="square">
            <a:spAutoFit/>
          </a:bodyPr>
          <a:lstStyle/>
          <a:p>
            <a:pPr algn="ctr"/>
            <a:r>
              <a:rPr lang="tr-TR" altLang="tr-TR" sz="4400" b="1">
                <a:latin typeface="Garamond" panose="02020404030301010803" pitchFamily="18" charset="0"/>
              </a:rPr>
              <a:t>MAĞDUR DESTEK SİSTEMLERİ</a:t>
            </a:r>
          </a:p>
        </p:txBody>
      </p:sp>
      <p:sp>
        <p:nvSpPr>
          <p:cNvPr id="4" name="Slayt Numarası Yer Tutucusu 2"/>
          <p:cNvSpPr>
            <a:spLocks noGrp="1"/>
          </p:cNvSpPr>
          <p:nvPr>
            <p:ph type="sldNum" sz="quarter" idx="4294967295"/>
          </p:nvPr>
        </p:nvSpPr>
        <p:spPr>
          <a:xfrm>
            <a:off x="6515703" y="6354771"/>
            <a:ext cx="2057400" cy="365125"/>
          </a:xfrm>
          <a:prstGeom prst="rect">
            <a:avLst/>
          </a:prstGeom>
        </p:spPr>
        <p:txBody>
          <a:bodyPr/>
          <a:lstStyle/>
          <a:p>
            <a:pPr>
              <a:defRPr/>
            </a:pPr>
            <a:fld id="{979C7EFC-7984-CE46-A1A5-C5F80F9D915D}" type="slidenum">
              <a:rPr lang="tr-TR" altLang="tr-TR" smtClean="0"/>
              <a:pPr>
                <a:defRPr/>
              </a:pPr>
              <a:t>29</a:t>
            </a:fld>
            <a:r>
              <a:rPr lang="tr-TR" altLang="tr-TR"/>
              <a:t>/357</a:t>
            </a:r>
          </a:p>
        </p:txBody>
      </p:sp>
    </p:spTree>
    <p:extLst>
      <p:ext uri="{BB962C8B-B14F-4D97-AF65-F5344CB8AC3E}">
        <p14:creationId xmlns:p14="http://schemas.microsoft.com/office/powerpoint/2010/main" val="6788966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15516" y="1474424"/>
            <a:ext cx="8712968" cy="2308324"/>
          </a:xfrm>
          <a:prstGeom prst="rect">
            <a:avLst/>
          </a:prstGeom>
        </p:spPr>
        <p:txBody>
          <a:bodyPr wrap="square">
            <a:spAutoFit/>
          </a:bodyPr>
          <a:lstStyle/>
          <a:p>
            <a:pPr algn="just"/>
            <a:r>
              <a:rPr lang="tr-TR" sz="2400">
                <a:latin typeface="Garamond" panose="02020404030301010803" pitchFamily="18" charset="0"/>
                <a:cs typeface="Times New Roman" pitchFamily="18" charset="0"/>
              </a:rPr>
              <a:t>Birleşmiş Milletler tarafından, 2015 yılından bu yana </a:t>
            </a:r>
            <a:r>
              <a:rPr lang="tr-TR" sz="2400" b="1">
                <a:solidFill>
                  <a:srgbClr val="C00000"/>
                </a:solidFill>
                <a:latin typeface="Garamond" panose="02020404030301010803" pitchFamily="18" charset="0"/>
                <a:cs typeface="Times New Roman" pitchFamily="18" charset="0"/>
              </a:rPr>
              <a:t>25 Kasım Kadına Yönelik Şiddete Karşı Uluslararası Mücadele Günü</a:t>
            </a:r>
            <a:r>
              <a:rPr lang="tr-TR" sz="2400" b="1">
                <a:latin typeface="Garamond" panose="02020404030301010803" pitchFamily="18" charset="0"/>
                <a:cs typeface="Times New Roman" pitchFamily="18" charset="0"/>
              </a:rPr>
              <a:t> </a:t>
            </a:r>
            <a:r>
              <a:rPr lang="tr-TR" sz="2400">
                <a:latin typeface="Garamond" panose="02020404030301010803" pitchFamily="18" charset="0"/>
                <a:cs typeface="Times New Roman" pitchFamily="18" charset="0"/>
              </a:rPr>
              <a:t>kapsamında farkındalık oluşturmak adına “</a:t>
            </a:r>
            <a:r>
              <a:rPr lang="tr-TR" sz="2400" err="1">
                <a:latin typeface="Garamond" panose="02020404030301010803" pitchFamily="18" charset="0"/>
                <a:cs typeface="Times New Roman" pitchFamily="18" charset="0"/>
              </a:rPr>
              <a:t>Orange</a:t>
            </a:r>
            <a:r>
              <a:rPr lang="tr-TR" sz="2400">
                <a:latin typeface="Garamond" panose="02020404030301010803" pitchFamily="18" charset="0"/>
                <a:cs typeface="Times New Roman" pitchFamily="18" charset="0"/>
              </a:rPr>
              <a:t> </a:t>
            </a:r>
            <a:r>
              <a:rPr lang="tr-TR" sz="2400" err="1">
                <a:latin typeface="Garamond" panose="02020404030301010803" pitchFamily="18" charset="0"/>
                <a:cs typeface="Times New Roman" pitchFamily="18" charset="0"/>
              </a:rPr>
              <a:t>The</a:t>
            </a:r>
            <a:r>
              <a:rPr lang="tr-TR" sz="2400">
                <a:latin typeface="Garamond" panose="02020404030301010803" pitchFamily="18" charset="0"/>
                <a:cs typeface="Times New Roman" pitchFamily="18" charset="0"/>
              </a:rPr>
              <a:t> World (Dünyayı Turuncuya Boya)” kampanyası ile 25 Kasım-10 Aralık tarihleri arasında birçok ülkede </a:t>
            </a:r>
            <a:r>
              <a:rPr lang="tr-TR" sz="2400" b="1">
                <a:latin typeface="Garamond" panose="02020404030301010803" pitchFamily="18" charset="0"/>
                <a:cs typeface="Times New Roman" pitchFamily="18" charset="0"/>
              </a:rPr>
              <a:t>Kadına Karşı Şiddetle Mücadele İçin 16 Günlük Aktivizm Kampanyası</a:t>
            </a:r>
            <a:r>
              <a:rPr lang="tr-TR" sz="2400">
                <a:latin typeface="Garamond" panose="02020404030301010803" pitchFamily="18" charset="0"/>
                <a:cs typeface="Times New Roman" pitchFamily="18" charset="0"/>
              </a:rPr>
              <a:t> gerçekleştirilmektedir. </a:t>
            </a:r>
          </a:p>
        </p:txBody>
      </p:sp>
      <p:pic>
        <p:nvPicPr>
          <p:cNvPr id="11" name="Picture 1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3910853"/>
            <a:ext cx="9144000" cy="2920632"/>
          </a:xfrm>
          <a:prstGeom prst="rect">
            <a:avLst/>
          </a:prstGeom>
        </p:spPr>
      </p:pic>
      <p:sp>
        <p:nvSpPr>
          <p:cNvPr id="6" name="Slayt Numarası Yer Tutucusu 2"/>
          <p:cNvSpPr>
            <a:spLocks noGrp="1"/>
          </p:cNvSpPr>
          <p:nvPr>
            <p:ph type="sldNum" sz="quarter" idx="4294967295"/>
          </p:nvPr>
        </p:nvSpPr>
        <p:spPr>
          <a:xfrm>
            <a:off x="6515703" y="6354771"/>
            <a:ext cx="2057400" cy="365125"/>
          </a:xfrm>
          <a:prstGeom prst="rect">
            <a:avLst/>
          </a:prstGeom>
        </p:spPr>
        <p:txBody>
          <a:bodyPr/>
          <a:lstStyle/>
          <a:p>
            <a:pPr>
              <a:defRPr/>
            </a:pPr>
            <a:fld id="{979C7EFC-7984-CE46-A1A5-C5F80F9D915D}" type="slidenum">
              <a:rPr lang="tr-TR" altLang="tr-TR" smtClean="0"/>
              <a:pPr>
                <a:defRPr/>
              </a:pPr>
              <a:t>3</a:t>
            </a:fld>
            <a:r>
              <a:rPr lang="tr-TR" altLang="tr-TR"/>
              <a:t>/357</a:t>
            </a:r>
          </a:p>
        </p:txBody>
      </p:sp>
      <p:sp>
        <p:nvSpPr>
          <p:cNvPr id="7" name="Başlık 1"/>
          <p:cNvSpPr>
            <a:spLocks noGrp="1"/>
          </p:cNvSpPr>
          <p:nvPr>
            <p:ph type="title"/>
          </p:nvPr>
        </p:nvSpPr>
        <p:spPr>
          <a:xfrm>
            <a:off x="138300" y="588792"/>
            <a:ext cx="7176899" cy="612412"/>
          </a:xfrm>
          <a:noFill/>
        </p:spPr>
        <p:txBody>
          <a:bodyPr vert="horz" wrap="square" lIns="0" tIns="0" rIns="0" bIns="0" rtlCol="0" anchor="ctr">
            <a:spAutoFit/>
          </a:bodyPr>
          <a:lstStyle/>
          <a:p>
            <a:r>
              <a:rPr lang="tr-TR" sz="2200" b="1" dirty="0"/>
              <a:t>25 KASIM</a:t>
            </a:r>
            <a:br>
              <a:rPr lang="tr-TR" sz="2200" b="1" dirty="0"/>
            </a:br>
            <a:r>
              <a:rPr lang="tr-TR" sz="2200" b="1" dirty="0"/>
              <a:t>Kadına Yönelik Şiddete Karşı Uluslararası Mücadele Günü</a:t>
            </a:r>
          </a:p>
        </p:txBody>
      </p:sp>
    </p:spTree>
    <p:extLst>
      <p:ext uri="{BB962C8B-B14F-4D97-AF65-F5344CB8AC3E}">
        <p14:creationId xmlns:p14="http://schemas.microsoft.com/office/powerpoint/2010/main" val="13710650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2"/>
          <p:cNvSpPr>
            <a:spLocks noChangeArrowheads="1"/>
          </p:cNvSpPr>
          <p:nvPr/>
        </p:nvSpPr>
        <p:spPr bwMode="auto">
          <a:xfrm>
            <a:off x="-643361" y="584346"/>
            <a:ext cx="7778043"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Calibri" pitchFamily="34" charset="0"/>
              <a:buChar char="*"/>
              <a:defRPr sz="3200">
                <a:solidFill>
                  <a:schemeClr val="tx1"/>
                </a:solidFill>
                <a:latin typeface="Calibri" pitchFamily="34" charset="0"/>
                <a:ea typeface="MS PGothic"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a:spcBef>
                <a:spcPct val="0"/>
              </a:spcBef>
              <a:buFontTx/>
              <a:buNone/>
            </a:pPr>
            <a:r>
              <a:rPr lang="tr-TR" altLang="tr-TR" b="1" dirty="0">
                <a:solidFill>
                  <a:schemeClr val="bg1"/>
                </a:solidFill>
                <a:latin typeface="Garamond"/>
                <a:cs typeface="Garamond"/>
              </a:rPr>
              <a:t>ALO 183 SOSYAL DESTEK HATTI </a:t>
            </a:r>
          </a:p>
        </p:txBody>
      </p:sp>
      <p:grpSp>
        <p:nvGrpSpPr>
          <p:cNvPr id="6" name="Group 2"/>
          <p:cNvGrpSpPr>
            <a:grpSpLocks/>
          </p:cNvGrpSpPr>
          <p:nvPr/>
        </p:nvGrpSpPr>
        <p:grpSpPr bwMode="auto">
          <a:xfrm>
            <a:off x="2370918" y="1268478"/>
            <a:ext cx="6352105" cy="3070257"/>
            <a:chOff x="0" y="-339"/>
            <a:chExt cx="15121" cy="11678"/>
          </a:xfrm>
        </p:grpSpPr>
        <p:pic>
          <p:nvPicPr>
            <p:cNvPr id="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39"/>
              <a:ext cx="11340" cy="113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Freeform 7"/>
            <p:cNvSpPr>
              <a:spLocks/>
            </p:cNvSpPr>
            <p:nvPr/>
          </p:nvSpPr>
          <p:spPr bwMode="auto">
            <a:xfrm>
              <a:off x="1403" y="10515"/>
              <a:ext cx="20" cy="824"/>
            </a:xfrm>
            <a:custGeom>
              <a:avLst/>
              <a:gdLst>
                <a:gd name="T0" fmla="*/ 0 w 20"/>
                <a:gd name="T1" fmla="*/ 0 h 824"/>
                <a:gd name="T2" fmla="*/ 0 w 20"/>
                <a:gd name="T3" fmla="*/ 823 h 824"/>
                <a:gd name="T4" fmla="*/ 0 60000 65536"/>
                <a:gd name="T5" fmla="*/ 0 60000 65536"/>
              </a:gdLst>
              <a:ahLst/>
              <a:cxnLst>
                <a:cxn ang="T4">
                  <a:pos x="T0" y="T1"/>
                </a:cxn>
                <a:cxn ang="T5">
                  <a:pos x="T2" y="T3"/>
                </a:cxn>
              </a:cxnLst>
              <a:rect l="0" t="0" r="r" b="b"/>
              <a:pathLst>
                <a:path w="20" h="824">
                  <a:moveTo>
                    <a:pt x="0" y="0"/>
                  </a:moveTo>
                  <a:lnTo>
                    <a:pt x="0" y="823"/>
                  </a:lnTo>
                </a:path>
              </a:pathLst>
            </a:custGeom>
            <a:noFill/>
            <a:ln w="2540">
              <a:solidFill>
                <a:srgbClr val="C6C6C6"/>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tr-TR"/>
            </a:p>
          </p:txBody>
        </p:sp>
        <p:pic>
          <p:nvPicPr>
            <p:cNvPr id="9" name="Picture 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681" y="-39"/>
              <a:ext cx="5440" cy="113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0" name="Dikdörtgen 19"/>
          <p:cNvSpPr>
            <a:spLocks noChangeArrowheads="1"/>
          </p:cNvSpPr>
          <p:nvPr/>
        </p:nvSpPr>
        <p:spPr bwMode="auto">
          <a:xfrm>
            <a:off x="163863" y="1393234"/>
            <a:ext cx="5947688" cy="52629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Calibri" pitchFamily="34" charset="0"/>
              <a:buChar char="*"/>
              <a:defRPr sz="3200">
                <a:solidFill>
                  <a:schemeClr val="tx1"/>
                </a:solidFill>
                <a:latin typeface="Calibri" pitchFamily="34" charset="0"/>
                <a:ea typeface="MS PGothic"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marL="342900" indent="-342900" algn="just">
              <a:spcBef>
                <a:spcPct val="0"/>
              </a:spcBef>
              <a:buClr>
                <a:srgbClr val="C00000"/>
              </a:buClr>
              <a:buFont typeface="Wingdings" pitchFamily="2" charset="2"/>
              <a:buChar char="v"/>
            </a:pPr>
            <a:r>
              <a:rPr lang="tr-TR" altLang="tr-TR" sz="2400" dirty="0">
                <a:latin typeface="Garamond"/>
                <a:cs typeface="Garamond"/>
              </a:rPr>
              <a:t>“</a:t>
            </a:r>
            <a:r>
              <a:rPr lang="tr-TR" altLang="tr-TR" sz="2400" b="1" dirty="0">
                <a:latin typeface="Garamond"/>
                <a:cs typeface="Garamond"/>
              </a:rPr>
              <a:t>ALO 183 Sosyal Destek Hattı</a:t>
            </a:r>
            <a:r>
              <a:rPr lang="tr-TR" altLang="tr-TR" sz="2400" dirty="0">
                <a:latin typeface="Garamond"/>
                <a:cs typeface="Garamond"/>
              </a:rPr>
              <a:t>” </a:t>
            </a:r>
            <a:endParaRPr lang="tr-TR" altLang="tr-TR" sz="2400" dirty="0" smtClean="0">
              <a:latin typeface="Garamond"/>
              <a:cs typeface="Garamond"/>
            </a:endParaRPr>
          </a:p>
          <a:p>
            <a:pPr marL="342900" indent="-342900" algn="just">
              <a:spcBef>
                <a:spcPct val="0"/>
              </a:spcBef>
              <a:buClr>
                <a:srgbClr val="C00000"/>
              </a:buClr>
              <a:buFont typeface="Wingdings" pitchFamily="2" charset="2"/>
              <a:buChar char="v"/>
            </a:pPr>
            <a:endParaRPr lang="tr-TR" altLang="tr-TR" sz="2400" dirty="0" smtClean="0">
              <a:latin typeface="Garamond"/>
              <a:cs typeface="Garamond"/>
            </a:endParaRPr>
          </a:p>
          <a:p>
            <a:pPr marL="342900" indent="-342900" algn="just">
              <a:spcBef>
                <a:spcPct val="0"/>
              </a:spcBef>
              <a:buClr>
                <a:srgbClr val="C00000"/>
              </a:buClr>
              <a:buFont typeface="Wingdings" pitchFamily="2" charset="2"/>
              <a:buChar char="v"/>
            </a:pPr>
            <a:r>
              <a:rPr lang="tr-TR" altLang="tr-TR" sz="2400" dirty="0" smtClean="0">
                <a:latin typeface="Garamond"/>
                <a:cs typeface="Garamond"/>
              </a:rPr>
              <a:t>Salgın sürecinde, Alo </a:t>
            </a:r>
            <a:r>
              <a:rPr lang="tr-TR" altLang="tr-TR" sz="2400" dirty="0">
                <a:latin typeface="Garamond"/>
                <a:cs typeface="Garamond"/>
              </a:rPr>
              <a:t>183 </a:t>
            </a:r>
            <a:r>
              <a:rPr lang="tr-TR" sz="2400" dirty="0">
                <a:solidFill>
                  <a:srgbClr val="000000"/>
                </a:solidFill>
                <a:latin typeface="Garamond"/>
                <a:ea typeface="Calibri" panose="020F0502020204030204" pitchFamily="34" charset="0"/>
                <a:cs typeface="Garamond"/>
              </a:rPr>
              <a:t>Sosyal Destek Hattını arayan </a:t>
            </a:r>
            <a:r>
              <a:rPr lang="tr-TR" sz="2400" b="1" dirty="0">
                <a:solidFill>
                  <a:srgbClr val="000000"/>
                </a:solidFill>
                <a:latin typeface="Garamond"/>
                <a:ea typeface="Calibri" panose="020F0502020204030204" pitchFamily="34" charset="0"/>
                <a:cs typeface="Garamond"/>
              </a:rPr>
              <a:t>şiddet mağdurları için </a:t>
            </a:r>
            <a:r>
              <a:rPr lang="tr-TR" sz="2400" b="1" dirty="0" err="1">
                <a:solidFill>
                  <a:srgbClr val="000000"/>
                </a:solidFill>
                <a:latin typeface="Garamond"/>
                <a:ea typeface="Calibri" panose="020F0502020204030204" pitchFamily="34" charset="0"/>
                <a:cs typeface="Garamond"/>
              </a:rPr>
              <a:t>önceliklendirme</a:t>
            </a:r>
            <a:r>
              <a:rPr lang="tr-TR" sz="2400" b="1" dirty="0">
                <a:solidFill>
                  <a:srgbClr val="000000"/>
                </a:solidFill>
                <a:latin typeface="Garamond"/>
                <a:ea typeface="Calibri" panose="020F0502020204030204" pitchFamily="34" charset="0"/>
                <a:cs typeface="Garamond"/>
              </a:rPr>
              <a:t> süreci </a:t>
            </a:r>
            <a:r>
              <a:rPr lang="tr-TR" sz="2400" b="1" dirty="0" smtClean="0">
                <a:solidFill>
                  <a:srgbClr val="000000"/>
                </a:solidFill>
                <a:latin typeface="Garamond"/>
                <a:ea typeface="Calibri" panose="020F0502020204030204" pitchFamily="34" charset="0"/>
                <a:cs typeface="Garamond"/>
              </a:rPr>
              <a:t>başlatılmış olup, </a:t>
            </a:r>
            <a:r>
              <a:rPr lang="tr-TR" sz="2400" b="1" dirty="0">
                <a:solidFill>
                  <a:srgbClr val="000000"/>
                </a:solidFill>
                <a:latin typeface="Garamond"/>
                <a:ea typeface="Calibri" panose="020F0502020204030204" pitchFamily="34" charset="0"/>
                <a:cs typeface="Garamond"/>
              </a:rPr>
              <a:t>“0” tuşuna basarak herhangi bir sıra beklemeden</a:t>
            </a:r>
            <a:r>
              <a:rPr lang="tr-TR" sz="2400" dirty="0">
                <a:solidFill>
                  <a:srgbClr val="000000"/>
                </a:solidFill>
                <a:latin typeface="Garamond"/>
                <a:ea typeface="Calibri" panose="020F0502020204030204" pitchFamily="34" charset="0"/>
                <a:cs typeface="Garamond"/>
              </a:rPr>
              <a:t> ilgili destek personeline </a:t>
            </a:r>
            <a:r>
              <a:rPr lang="tr-TR" sz="2400" dirty="0" smtClean="0">
                <a:solidFill>
                  <a:srgbClr val="000000"/>
                </a:solidFill>
                <a:latin typeface="Garamond"/>
                <a:ea typeface="Calibri" panose="020F0502020204030204" pitchFamily="34" charset="0"/>
                <a:cs typeface="Garamond"/>
              </a:rPr>
              <a:t>ulaşılabilmektedir.</a:t>
            </a:r>
          </a:p>
          <a:p>
            <a:pPr algn="just">
              <a:spcBef>
                <a:spcPct val="0"/>
              </a:spcBef>
              <a:buClr>
                <a:srgbClr val="C00000"/>
              </a:buClr>
              <a:buNone/>
            </a:pPr>
            <a:endParaRPr lang="tr-TR" sz="2400" dirty="0">
              <a:solidFill>
                <a:srgbClr val="000000"/>
              </a:solidFill>
              <a:latin typeface="Garamond"/>
              <a:ea typeface="Calibri" panose="020F0502020204030204" pitchFamily="34" charset="0"/>
              <a:cs typeface="Garamond"/>
            </a:endParaRPr>
          </a:p>
          <a:p>
            <a:pPr marL="342900" indent="-342900" algn="just">
              <a:spcBef>
                <a:spcPct val="0"/>
              </a:spcBef>
              <a:buClr>
                <a:srgbClr val="C00000"/>
              </a:buClr>
              <a:buFont typeface="Wingdings" pitchFamily="2" charset="2"/>
              <a:buChar char="v"/>
            </a:pPr>
            <a:r>
              <a:rPr lang="tr-TR" sz="2400" dirty="0">
                <a:latin typeface="Garamond"/>
                <a:cs typeface="Garamond"/>
              </a:rPr>
              <a:t> </a:t>
            </a:r>
            <a:r>
              <a:rPr lang="tr-TR" sz="2400" b="1" dirty="0">
                <a:solidFill>
                  <a:srgbClr val="000000"/>
                </a:solidFill>
                <a:latin typeface="Garamond"/>
                <a:ea typeface="Calibri" panose="020F0502020204030204" pitchFamily="34" charset="0"/>
                <a:cs typeface="Garamond"/>
              </a:rPr>
              <a:t>“0 501 183 0 183” </a:t>
            </a:r>
            <a:r>
              <a:rPr lang="tr-TR" sz="2400" dirty="0">
                <a:solidFill>
                  <a:srgbClr val="000000"/>
                </a:solidFill>
                <a:latin typeface="Garamond"/>
                <a:ea typeface="Calibri" panose="020F0502020204030204" pitchFamily="34" charset="0"/>
                <a:cs typeface="Garamond"/>
              </a:rPr>
              <a:t>iletişim numarasından 7 gün 24 saat </a:t>
            </a:r>
            <a:r>
              <a:rPr lang="tr-TR" sz="2400" b="1" dirty="0" err="1">
                <a:solidFill>
                  <a:srgbClr val="000000"/>
                </a:solidFill>
                <a:latin typeface="Garamond"/>
                <a:ea typeface="Calibri" panose="020F0502020204030204" pitchFamily="34" charset="0"/>
                <a:cs typeface="Garamond"/>
              </a:rPr>
              <a:t>WhatsApp</a:t>
            </a:r>
            <a:r>
              <a:rPr lang="tr-TR" sz="2400" b="1" dirty="0">
                <a:solidFill>
                  <a:srgbClr val="000000"/>
                </a:solidFill>
                <a:latin typeface="Garamond"/>
                <a:ea typeface="Calibri" panose="020F0502020204030204" pitchFamily="34" charset="0"/>
                <a:cs typeface="Garamond"/>
              </a:rPr>
              <a:t> uygulaması aracılığıyla</a:t>
            </a:r>
            <a:r>
              <a:rPr lang="tr-TR" sz="2400" dirty="0">
                <a:solidFill>
                  <a:srgbClr val="000000"/>
                </a:solidFill>
                <a:latin typeface="Garamond"/>
                <a:ea typeface="Calibri" panose="020F0502020204030204" pitchFamily="34" charset="0"/>
                <a:cs typeface="Garamond"/>
              </a:rPr>
              <a:t> vatandaşlara hizmet sunulmaya başlanmıştır.</a:t>
            </a:r>
            <a:endParaRPr lang="tr-TR" altLang="tr-TR" sz="2400" dirty="0">
              <a:latin typeface="Garamond"/>
              <a:cs typeface="Garamond"/>
            </a:endParaRPr>
          </a:p>
          <a:p>
            <a:pPr marL="342900" indent="-342900" algn="just">
              <a:spcBef>
                <a:spcPct val="0"/>
              </a:spcBef>
              <a:buClr>
                <a:srgbClr val="C00000"/>
              </a:buClr>
              <a:buFont typeface="Wingdings" pitchFamily="2" charset="2"/>
              <a:buChar char="v"/>
            </a:pPr>
            <a:endParaRPr lang="tr-TR" altLang="tr-TR" sz="2400" b="1" dirty="0">
              <a:solidFill>
                <a:srgbClr val="000000"/>
              </a:solidFill>
              <a:latin typeface="Garamond"/>
              <a:cs typeface="Garamond"/>
            </a:endParaRPr>
          </a:p>
        </p:txBody>
      </p:sp>
      <p:sp>
        <p:nvSpPr>
          <p:cNvPr id="11" name="Slayt Numarası Yer Tutucusu 2"/>
          <p:cNvSpPr>
            <a:spLocks noGrp="1"/>
          </p:cNvSpPr>
          <p:nvPr>
            <p:ph type="sldNum" sz="quarter" idx="4294967295"/>
          </p:nvPr>
        </p:nvSpPr>
        <p:spPr>
          <a:xfrm>
            <a:off x="6515703" y="6354771"/>
            <a:ext cx="2057400" cy="365125"/>
          </a:xfrm>
          <a:prstGeom prst="rect">
            <a:avLst/>
          </a:prstGeom>
        </p:spPr>
        <p:txBody>
          <a:bodyPr/>
          <a:lstStyle/>
          <a:p>
            <a:pPr>
              <a:defRPr/>
            </a:pPr>
            <a:fld id="{979C7EFC-7984-CE46-A1A5-C5F80F9D915D}" type="slidenum">
              <a:rPr lang="tr-TR" altLang="tr-TR" smtClean="0"/>
              <a:pPr>
                <a:defRPr/>
              </a:pPr>
              <a:t>30</a:t>
            </a:fld>
            <a:r>
              <a:rPr lang="tr-TR" altLang="tr-TR"/>
              <a:t>/357</a:t>
            </a:r>
          </a:p>
        </p:txBody>
      </p:sp>
      <p:pic>
        <p:nvPicPr>
          <p:cNvPr id="1026" name="Picture 2" descr="Pin by Dennis Seymour - SEO, Digital on A39A40 | App logo, Logo images, Logo  icon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21855" y="4428102"/>
            <a:ext cx="1245096" cy="127497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1644650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3"/>
          <p:cNvSpPr>
            <a:spLocks noGrp="1"/>
          </p:cNvSpPr>
          <p:nvPr>
            <p:ph type="title"/>
          </p:nvPr>
        </p:nvSpPr>
        <p:spPr>
          <a:xfrm>
            <a:off x="71482" y="184057"/>
            <a:ext cx="6906773" cy="1290047"/>
          </a:xfrm>
        </p:spPr>
        <p:txBody>
          <a:bodyPr>
            <a:normAutofit/>
          </a:bodyPr>
          <a:lstStyle/>
          <a:p>
            <a:pPr algn="ctr"/>
            <a:r>
              <a:rPr lang="tr-TR" sz="3200" b="1" dirty="0">
                <a:latin typeface="Garamond"/>
                <a:cs typeface="Garamond"/>
              </a:rPr>
              <a:t>KADIN DESTEK SİSTEMİ (KADES)</a:t>
            </a:r>
          </a:p>
        </p:txBody>
      </p:sp>
      <p:pic>
        <p:nvPicPr>
          <p:cNvPr id="5" name="Picture 3" descr="C:\Users\hatice.karakus\Desktop\250320180609131910440_2-4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15945" y="1805029"/>
            <a:ext cx="3600400" cy="23339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Dikdörtgen 5">
            <a:extLst>
              <a:ext uri="{FF2B5EF4-FFF2-40B4-BE49-F238E27FC236}">
                <a16:creationId xmlns:a16="http://schemas.microsoft.com/office/drawing/2014/main" xmlns="" id="{85A9D7EC-C531-2245-8FF2-A380E383CDB5}"/>
              </a:ext>
            </a:extLst>
          </p:cNvPr>
          <p:cNvSpPr/>
          <p:nvPr/>
        </p:nvSpPr>
        <p:spPr>
          <a:xfrm>
            <a:off x="114598" y="1805029"/>
            <a:ext cx="4979916" cy="3003899"/>
          </a:xfrm>
          <a:prstGeom prst="rect">
            <a:avLst/>
          </a:prstGeom>
        </p:spPr>
        <p:txBody>
          <a:bodyPr wrap="square">
            <a:spAutoFit/>
          </a:bodyPr>
          <a:lstStyle/>
          <a:p>
            <a:pPr marL="342900" indent="-342900" algn="just">
              <a:spcBef>
                <a:spcPct val="20000"/>
              </a:spcBef>
              <a:buClr>
                <a:srgbClr val="C00000"/>
              </a:buClr>
              <a:buFont typeface="Wingdings" pitchFamily="2" charset="2"/>
              <a:buChar char="v"/>
            </a:pPr>
            <a:r>
              <a:rPr lang="tr-TR" altLang="tr-TR" sz="2200" b="1" dirty="0">
                <a:solidFill>
                  <a:srgbClr val="C00000"/>
                </a:solidFill>
                <a:latin typeface="Garamond"/>
                <a:cs typeface="Garamond"/>
              </a:rPr>
              <a:t>Yalnızca kadınların </a:t>
            </a:r>
            <a:r>
              <a:rPr lang="tr-TR" altLang="tr-TR" sz="2200" dirty="0">
                <a:latin typeface="Garamond"/>
                <a:cs typeface="Garamond"/>
              </a:rPr>
              <a:t>kullanımına açıktır.</a:t>
            </a:r>
          </a:p>
          <a:p>
            <a:pPr marL="342900" indent="-342900" algn="just">
              <a:spcBef>
                <a:spcPct val="20000"/>
              </a:spcBef>
              <a:buClr>
                <a:srgbClr val="C00000"/>
              </a:buClr>
              <a:buFont typeface="Wingdings" pitchFamily="2" charset="2"/>
              <a:buChar char="v"/>
            </a:pPr>
            <a:r>
              <a:rPr lang="tr-TR" altLang="tr-TR" sz="2200" b="1" dirty="0">
                <a:solidFill>
                  <a:srgbClr val="C00000"/>
                </a:solidFill>
                <a:latin typeface="Garamond"/>
                <a:cs typeface="Garamond"/>
              </a:rPr>
              <a:t>Yardım İste butonu </a:t>
            </a:r>
            <a:r>
              <a:rPr lang="tr-TR" altLang="tr-TR" sz="2200" dirty="0">
                <a:latin typeface="Garamond"/>
                <a:cs typeface="Garamond"/>
              </a:rPr>
              <a:t>vasıtasıyla </a:t>
            </a:r>
            <a:r>
              <a:rPr lang="tr-TR" altLang="tr-TR" sz="2200" b="1" dirty="0">
                <a:solidFill>
                  <a:srgbClr val="C00000"/>
                </a:solidFill>
                <a:latin typeface="Garamond"/>
                <a:cs typeface="Garamond"/>
              </a:rPr>
              <a:t>7/24</a:t>
            </a:r>
            <a:r>
              <a:rPr lang="tr-TR" altLang="tr-TR" sz="2200" dirty="0">
                <a:solidFill>
                  <a:srgbClr val="C00000"/>
                </a:solidFill>
                <a:latin typeface="Garamond"/>
                <a:cs typeface="Garamond"/>
              </a:rPr>
              <a:t> </a:t>
            </a:r>
            <a:r>
              <a:rPr lang="tr-TR" altLang="tr-TR" sz="2200" dirty="0">
                <a:latin typeface="Garamond"/>
                <a:cs typeface="Garamond"/>
              </a:rPr>
              <a:t>kolluk birimlerine ulaşım sağlamaktadır.</a:t>
            </a:r>
          </a:p>
          <a:p>
            <a:pPr marL="342900" indent="-342900" algn="just">
              <a:spcBef>
                <a:spcPct val="20000"/>
              </a:spcBef>
              <a:buClr>
                <a:srgbClr val="C00000"/>
              </a:buClr>
              <a:buFont typeface="Wingdings" pitchFamily="2" charset="2"/>
              <a:buChar char="v"/>
            </a:pPr>
            <a:r>
              <a:rPr lang="tr-TR" sz="2200" dirty="0">
                <a:latin typeface="Garamond"/>
                <a:cs typeface="Garamond"/>
              </a:rPr>
              <a:t>İhtiyaç tespiti halinde mağdurların </a:t>
            </a:r>
            <a:r>
              <a:rPr lang="tr-TR" sz="2200" b="1" dirty="0">
                <a:solidFill>
                  <a:srgbClr val="C00000"/>
                </a:solidFill>
                <a:latin typeface="Garamond"/>
                <a:cs typeface="Garamond"/>
              </a:rPr>
              <a:t>Bakanlığımıza bağlı Merkezler</a:t>
            </a:r>
            <a:r>
              <a:rPr lang="tr-TR" sz="2200" dirty="0">
                <a:latin typeface="Garamond"/>
                <a:cs typeface="Garamond"/>
              </a:rPr>
              <a:t>den hizmet almaları için yönlendirme yapılmaktadır.</a:t>
            </a:r>
          </a:p>
          <a:p>
            <a:pPr algn="just">
              <a:spcBef>
                <a:spcPct val="20000"/>
              </a:spcBef>
              <a:buClr>
                <a:srgbClr val="C00000"/>
              </a:buClr>
            </a:pPr>
            <a:endParaRPr lang="tr-TR" altLang="tr-TR" sz="2200" dirty="0">
              <a:latin typeface="Garamond"/>
              <a:cs typeface="Garamond"/>
            </a:endParaRPr>
          </a:p>
        </p:txBody>
      </p:sp>
      <p:sp>
        <p:nvSpPr>
          <p:cNvPr id="7" name="Slayt Numarası Yer Tutucusu 2"/>
          <p:cNvSpPr>
            <a:spLocks noGrp="1"/>
          </p:cNvSpPr>
          <p:nvPr>
            <p:ph type="sldNum" sz="quarter" idx="4294967295"/>
          </p:nvPr>
        </p:nvSpPr>
        <p:spPr>
          <a:xfrm>
            <a:off x="6515703" y="6354771"/>
            <a:ext cx="2057400" cy="365125"/>
          </a:xfrm>
          <a:prstGeom prst="rect">
            <a:avLst/>
          </a:prstGeom>
        </p:spPr>
        <p:txBody>
          <a:bodyPr/>
          <a:lstStyle/>
          <a:p>
            <a:pPr>
              <a:defRPr/>
            </a:pPr>
            <a:fld id="{979C7EFC-7984-CE46-A1A5-C5F80F9D915D}" type="slidenum">
              <a:rPr lang="tr-TR" altLang="tr-TR" smtClean="0"/>
              <a:pPr>
                <a:defRPr/>
              </a:pPr>
              <a:t>31</a:t>
            </a:fld>
            <a:r>
              <a:rPr lang="tr-TR" altLang="tr-TR"/>
              <a:t>/357</a:t>
            </a:r>
          </a:p>
        </p:txBody>
      </p:sp>
      <p:sp>
        <p:nvSpPr>
          <p:cNvPr id="8" name="Dikdörtgen 7">
            <a:extLst>
              <a:ext uri="{FF2B5EF4-FFF2-40B4-BE49-F238E27FC236}">
                <a16:creationId xmlns:a16="http://schemas.microsoft.com/office/drawing/2014/main" xmlns="" id="{85A9D7EC-C531-2245-8FF2-A380E383CDB5}"/>
              </a:ext>
            </a:extLst>
          </p:cNvPr>
          <p:cNvSpPr/>
          <p:nvPr/>
        </p:nvSpPr>
        <p:spPr>
          <a:xfrm>
            <a:off x="848023" y="4929812"/>
            <a:ext cx="2923877" cy="1188018"/>
          </a:xfrm>
          <a:prstGeom prst="rect">
            <a:avLst/>
          </a:prstGeom>
        </p:spPr>
        <p:txBody>
          <a:bodyPr wrap="square">
            <a:spAutoFit/>
          </a:bodyPr>
          <a:lstStyle/>
          <a:p>
            <a:pPr marL="342900" indent="-342900" algn="ctr">
              <a:spcBef>
                <a:spcPct val="20000"/>
              </a:spcBef>
              <a:buClr>
                <a:srgbClr val="C00000"/>
              </a:buClr>
              <a:buFont typeface="Wingdings" pitchFamily="2" charset="2"/>
              <a:buChar char="v"/>
            </a:pPr>
            <a:r>
              <a:rPr lang="tr-TR" altLang="tr-TR" sz="2800" b="1" u="sng" dirty="0" smtClean="0">
                <a:latin typeface="Garamond"/>
                <a:cs typeface="Garamond"/>
              </a:rPr>
              <a:t>İndirilme Sayısı</a:t>
            </a:r>
            <a:endParaRPr lang="tr-TR" altLang="tr-TR" sz="2800" u="sng" dirty="0">
              <a:latin typeface="Garamond"/>
              <a:cs typeface="Garamond"/>
            </a:endParaRPr>
          </a:p>
          <a:p>
            <a:pPr algn="ctr">
              <a:spcBef>
                <a:spcPct val="20000"/>
              </a:spcBef>
              <a:buClr>
                <a:srgbClr val="C00000"/>
              </a:buClr>
            </a:pPr>
            <a:r>
              <a:rPr lang="tr-TR" altLang="tr-TR" sz="3600" b="1" dirty="0" smtClean="0">
                <a:solidFill>
                  <a:srgbClr val="C00000"/>
                </a:solidFill>
                <a:latin typeface="Garamond"/>
                <a:cs typeface="Garamond"/>
              </a:rPr>
              <a:t>545.579</a:t>
            </a:r>
            <a:endParaRPr lang="tr-TR" altLang="tr-TR" sz="2800" dirty="0">
              <a:latin typeface="Garamond"/>
              <a:cs typeface="Garamond"/>
            </a:endParaRPr>
          </a:p>
        </p:txBody>
      </p:sp>
      <p:sp>
        <p:nvSpPr>
          <p:cNvPr id="9" name="Dikdörtgen 8">
            <a:extLst>
              <a:ext uri="{FF2B5EF4-FFF2-40B4-BE49-F238E27FC236}">
                <a16:creationId xmlns:a16="http://schemas.microsoft.com/office/drawing/2014/main" xmlns="" id="{85A9D7EC-C531-2245-8FF2-A380E383CDB5}"/>
              </a:ext>
            </a:extLst>
          </p:cNvPr>
          <p:cNvSpPr/>
          <p:nvPr/>
        </p:nvSpPr>
        <p:spPr>
          <a:xfrm>
            <a:off x="4054378" y="4934151"/>
            <a:ext cx="2923877" cy="1188018"/>
          </a:xfrm>
          <a:prstGeom prst="rect">
            <a:avLst/>
          </a:prstGeom>
        </p:spPr>
        <p:txBody>
          <a:bodyPr wrap="square">
            <a:spAutoFit/>
          </a:bodyPr>
          <a:lstStyle/>
          <a:p>
            <a:pPr marL="342900" indent="-342900" algn="ctr">
              <a:spcBef>
                <a:spcPct val="20000"/>
              </a:spcBef>
              <a:buClr>
                <a:srgbClr val="C00000"/>
              </a:buClr>
              <a:buFont typeface="Wingdings" pitchFamily="2" charset="2"/>
              <a:buChar char="v"/>
            </a:pPr>
            <a:r>
              <a:rPr lang="tr-TR" altLang="tr-TR" sz="2800" b="1" u="sng" dirty="0" smtClean="0">
                <a:latin typeface="Garamond"/>
                <a:cs typeface="Garamond"/>
              </a:rPr>
              <a:t>İhbar Sayısı</a:t>
            </a:r>
            <a:endParaRPr lang="tr-TR" altLang="tr-TR" sz="2800" u="sng" dirty="0">
              <a:latin typeface="Garamond"/>
              <a:cs typeface="Garamond"/>
            </a:endParaRPr>
          </a:p>
          <a:p>
            <a:pPr algn="ctr">
              <a:spcBef>
                <a:spcPct val="20000"/>
              </a:spcBef>
              <a:buClr>
                <a:srgbClr val="C00000"/>
              </a:buClr>
            </a:pPr>
            <a:r>
              <a:rPr lang="tr-TR" altLang="tr-TR" sz="3600" b="1" dirty="0" smtClean="0">
                <a:solidFill>
                  <a:srgbClr val="C00000"/>
                </a:solidFill>
                <a:latin typeface="Garamond"/>
                <a:cs typeface="Garamond"/>
              </a:rPr>
              <a:t>45.920</a:t>
            </a:r>
            <a:endParaRPr lang="tr-TR" altLang="tr-TR" sz="3600" dirty="0">
              <a:latin typeface="Garamond"/>
              <a:cs typeface="Garamond"/>
            </a:endParaRPr>
          </a:p>
        </p:txBody>
      </p:sp>
    </p:spTree>
    <p:extLst>
      <p:ext uri="{BB962C8B-B14F-4D97-AF65-F5344CB8AC3E}">
        <p14:creationId xmlns:p14="http://schemas.microsoft.com/office/powerpoint/2010/main" val="35183176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Dikdörtgen 5">
            <a:extLst>
              <a:ext uri="{FF2B5EF4-FFF2-40B4-BE49-F238E27FC236}">
                <a16:creationId xmlns:a16="http://schemas.microsoft.com/office/drawing/2014/main" xmlns="" id="{9237E537-326C-E949-9229-F9766826CFF1}"/>
              </a:ext>
            </a:extLst>
          </p:cNvPr>
          <p:cNvSpPr>
            <a:spLocks noChangeArrowheads="1"/>
          </p:cNvSpPr>
          <p:nvPr/>
        </p:nvSpPr>
        <p:spPr bwMode="auto">
          <a:xfrm>
            <a:off x="304722" y="1328820"/>
            <a:ext cx="8489950" cy="2462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lgn="just">
              <a:spcAft>
                <a:spcPts val="0"/>
              </a:spcAft>
              <a:buClr>
                <a:srgbClr val="C00000"/>
              </a:buClr>
              <a:buFont typeface="Wingdings" panose="05000000000000000000" pitchFamily="2" charset="2"/>
              <a:buChar char="v"/>
            </a:pPr>
            <a:r>
              <a:rPr lang="tr-TR" sz="2200" dirty="0">
                <a:latin typeface="Garamond"/>
                <a:ea typeface="Calibri"/>
                <a:cs typeface="Garamond"/>
              </a:rPr>
              <a:t>İlgili Protokol; </a:t>
            </a:r>
            <a:r>
              <a:rPr lang="tr-TR" sz="2200" b="1" dirty="0">
                <a:solidFill>
                  <a:srgbClr val="C00000"/>
                </a:solidFill>
                <a:latin typeface="Garamond"/>
                <a:ea typeface="Calibri"/>
                <a:cs typeface="Garamond"/>
              </a:rPr>
              <a:t>Bakanlığımız, Adalet Bakanlığı ve İçişleri Bakanlığı </a:t>
            </a:r>
            <a:r>
              <a:rPr lang="tr-TR" sz="2200" dirty="0">
                <a:solidFill>
                  <a:prstClr val="black"/>
                </a:solidFill>
                <a:latin typeface="Garamond"/>
                <a:ea typeface="Calibri"/>
                <a:cs typeface="Garamond"/>
              </a:rPr>
              <a:t>arasında </a:t>
            </a:r>
            <a:r>
              <a:rPr lang="tr-TR" sz="2200" b="1" dirty="0">
                <a:solidFill>
                  <a:prstClr val="black"/>
                </a:solidFill>
                <a:latin typeface="Garamond"/>
                <a:ea typeface="Calibri"/>
                <a:cs typeface="Garamond"/>
              </a:rPr>
              <a:t>08.03.2015</a:t>
            </a:r>
            <a:r>
              <a:rPr lang="tr-TR" sz="2200" dirty="0">
                <a:solidFill>
                  <a:prstClr val="black"/>
                </a:solidFill>
                <a:latin typeface="Garamond"/>
                <a:ea typeface="Calibri"/>
                <a:cs typeface="Garamond"/>
              </a:rPr>
              <a:t> tarihinde  imzalanmıştır. </a:t>
            </a:r>
            <a:endParaRPr lang="tr-TR" altLang="tr-TR" sz="2200" dirty="0">
              <a:latin typeface="Garamond"/>
              <a:cs typeface="Garamond"/>
            </a:endParaRPr>
          </a:p>
          <a:p>
            <a:pPr algn="just">
              <a:buClr>
                <a:srgbClr val="C00000"/>
              </a:buClr>
              <a:buFont typeface="Wingdings" pitchFamily="2" charset="2"/>
              <a:buChar char="v"/>
            </a:pPr>
            <a:r>
              <a:rPr lang="tr-TR" sz="2200" dirty="0">
                <a:latin typeface="Garamond"/>
                <a:ea typeface="Calibri"/>
                <a:cs typeface="Garamond"/>
              </a:rPr>
              <a:t>Pilot uygulamada; </a:t>
            </a:r>
            <a:r>
              <a:rPr lang="tr-TR" sz="2200" dirty="0">
                <a:solidFill>
                  <a:srgbClr val="C00000"/>
                </a:solidFill>
                <a:latin typeface="Garamond"/>
                <a:ea typeface="Calibri"/>
                <a:cs typeface="Garamond"/>
              </a:rPr>
              <a:t>Adalet Bakanlığı Denetimli Serbestlik Daire Başkanlığı</a:t>
            </a:r>
            <a:r>
              <a:rPr lang="tr-TR" sz="2200" dirty="0">
                <a:solidFill>
                  <a:prstClr val="black"/>
                </a:solidFill>
                <a:latin typeface="Garamond"/>
                <a:ea typeface="Calibri"/>
                <a:cs typeface="Garamond"/>
              </a:rPr>
              <a:t>’nda bulunan </a:t>
            </a:r>
            <a:r>
              <a:rPr lang="tr-TR" sz="2200" b="1" dirty="0">
                <a:solidFill>
                  <a:srgbClr val="C00000"/>
                </a:solidFill>
                <a:latin typeface="Garamond"/>
                <a:ea typeface="Calibri"/>
                <a:cs typeface="Garamond"/>
              </a:rPr>
              <a:t>elektronik izleme sistemi </a:t>
            </a:r>
            <a:r>
              <a:rPr lang="tr-TR" sz="2200" dirty="0">
                <a:solidFill>
                  <a:prstClr val="black"/>
                </a:solidFill>
                <a:latin typeface="Garamond"/>
                <a:ea typeface="Calibri"/>
                <a:cs typeface="Garamond"/>
              </a:rPr>
              <a:t>altyapısı kullanılmaktadır.</a:t>
            </a:r>
            <a:endParaRPr lang="tr-TR" altLang="tr-TR" sz="2200" b="1" dirty="0">
              <a:solidFill>
                <a:srgbClr val="C00000"/>
              </a:solidFill>
              <a:latin typeface="Garamond"/>
              <a:cs typeface="Garamond"/>
            </a:endParaRPr>
          </a:p>
          <a:p>
            <a:pPr algn="just">
              <a:buClr>
                <a:srgbClr val="C00000"/>
              </a:buClr>
              <a:buFont typeface="Wingdings" pitchFamily="2" charset="2"/>
              <a:buChar char="v"/>
            </a:pPr>
            <a:r>
              <a:rPr lang="tr-TR" sz="2200" dirty="0">
                <a:solidFill>
                  <a:prstClr val="black"/>
                </a:solidFill>
                <a:latin typeface="Garamond"/>
                <a:ea typeface="Calibri"/>
                <a:cs typeface="Garamond"/>
              </a:rPr>
              <a:t>Şiddet mağduru ve şiddet uygulayanın birlikte izlenerek y</a:t>
            </a:r>
            <a:r>
              <a:rPr lang="tr-TR" altLang="tr-TR" sz="2200" dirty="0">
                <a:latin typeface="Garamond"/>
                <a:cs typeface="Garamond"/>
              </a:rPr>
              <a:t>üksek riskli vakalarda etkili koruma ve müdahale sağlamaktadır</a:t>
            </a:r>
            <a:r>
              <a:rPr lang="tr-TR" altLang="tr-TR" sz="2200" dirty="0" smtClean="0">
                <a:latin typeface="Garamond"/>
                <a:cs typeface="Garamond"/>
              </a:rPr>
              <a:t>.</a:t>
            </a:r>
            <a:endParaRPr lang="tr-TR" altLang="tr-TR" sz="2200" b="1" dirty="0">
              <a:solidFill>
                <a:srgbClr val="C00000"/>
              </a:solidFill>
              <a:latin typeface="Garamond"/>
              <a:cs typeface="Garamond"/>
            </a:endParaRPr>
          </a:p>
        </p:txBody>
      </p:sp>
      <p:pic>
        <p:nvPicPr>
          <p:cNvPr id="153607" name="Picture 2" descr="Milli elektronik kelepçe 2021'de devreye giriyor">
            <a:extLst>
              <a:ext uri="{FF2B5EF4-FFF2-40B4-BE49-F238E27FC236}">
                <a16:creationId xmlns:a16="http://schemas.microsoft.com/office/drawing/2014/main" xmlns="" id="{069D997E-64DA-AE48-9FD3-52C2C652B86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292081"/>
            <a:ext cx="2636601" cy="13196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3" name="Diyagram 2">
            <a:extLst>
              <a:ext uri="{FF2B5EF4-FFF2-40B4-BE49-F238E27FC236}">
                <a16:creationId xmlns:a16="http://schemas.microsoft.com/office/drawing/2014/main" xmlns="" id="{EAEBD38E-F9D4-9445-8267-9D5FD36CD618}"/>
              </a:ext>
            </a:extLst>
          </p:cNvPr>
          <p:cNvGraphicFramePr>
            <a:graphicFrameLocks noChangeAspect="1"/>
          </p:cNvGraphicFramePr>
          <p:nvPr>
            <p:extLst>
              <p:ext uri="{D42A27DB-BD31-4B8C-83A1-F6EECF244321}">
                <p14:modId xmlns:p14="http://schemas.microsoft.com/office/powerpoint/2010/main" val="2384235510"/>
              </p:ext>
            </p:extLst>
          </p:nvPr>
        </p:nvGraphicFramePr>
        <p:xfrm>
          <a:off x="2636601" y="3569374"/>
          <a:ext cx="5868000" cy="31107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Başlık 4">
            <a:extLst>
              <a:ext uri="{FF2B5EF4-FFF2-40B4-BE49-F238E27FC236}">
                <a16:creationId xmlns:a16="http://schemas.microsoft.com/office/drawing/2014/main" xmlns="" id="{C1CB64A7-6E80-744C-B24D-73781944E65D}"/>
              </a:ext>
            </a:extLst>
          </p:cNvPr>
          <p:cNvSpPr txBox="1">
            <a:spLocks/>
          </p:cNvSpPr>
          <p:nvPr/>
        </p:nvSpPr>
        <p:spPr bwMode="auto">
          <a:xfrm>
            <a:off x="991675" y="395724"/>
            <a:ext cx="6552728"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tr-TR" sz="3200" b="1" dirty="0">
                <a:solidFill>
                  <a:schemeClr val="bg1"/>
                </a:solidFill>
                <a:latin typeface="Garamond"/>
                <a:cs typeface="Garamond"/>
              </a:rPr>
              <a:t/>
            </a:r>
            <a:br>
              <a:rPr lang="tr-TR" sz="3200" b="1" dirty="0">
                <a:solidFill>
                  <a:schemeClr val="bg1"/>
                </a:solidFill>
                <a:latin typeface="Garamond"/>
                <a:cs typeface="Garamond"/>
              </a:rPr>
            </a:br>
            <a:r>
              <a:rPr lang="tr-TR" sz="3200" b="1" dirty="0">
                <a:solidFill>
                  <a:schemeClr val="bg1"/>
                </a:solidFill>
                <a:latin typeface="Garamond"/>
                <a:cs typeface="Garamond"/>
              </a:rPr>
              <a:t/>
            </a:r>
            <a:br>
              <a:rPr lang="tr-TR" sz="3200" b="1" dirty="0">
                <a:solidFill>
                  <a:schemeClr val="bg1"/>
                </a:solidFill>
                <a:latin typeface="Garamond"/>
                <a:cs typeface="Garamond"/>
              </a:rPr>
            </a:br>
            <a:endParaRPr lang="tr-TR" sz="3200" b="1" dirty="0">
              <a:solidFill>
                <a:schemeClr val="bg1"/>
              </a:solidFill>
              <a:latin typeface="Garamond"/>
              <a:cs typeface="Garamond"/>
            </a:endParaRPr>
          </a:p>
          <a:p>
            <a:r>
              <a:rPr lang="pl-PL" sz="2800" b="1" dirty="0">
                <a:solidFill>
                  <a:schemeClr val="bg1"/>
                </a:solidFill>
                <a:latin typeface="Garamond"/>
                <a:cs typeface="Garamond"/>
              </a:rPr>
              <a:t>TEKNİK YÖNTEMLERLE TAKİP: ELEKTRONIK </a:t>
            </a:r>
            <a:r>
              <a:rPr lang="tr-TR" sz="2800" b="1" dirty="0">
                <a:solidFill>
                  <a:schemeClr val="bg1"/>
                </a:solidFill>
                <a:latin typeface="Garamond"/>
                <a:cs typeface="Garamond"/>
              </a:rPr>
              <a:t>KELEPÇE</a:t>
            </a:r>
            <a:endParaRPr lang="pl-PL" sz="2800" b="1" dirty="0">
              <a:solidFill>
                <a:schemeClr val="bg1"/>
              </a:solidFill>
              <a:latin typeface="Garamond"/>
              <a:cs typeface="Garamond"/>
            </a:endParaRPr>
          </a:p>
          <a:p>
            <a:pPr algn="l"/>
            <a:r>
              <a:rPr lang="tr-TR" sz="2800" b="1" dirty="0">
                <a:solidFill>
                  <a:schemeClr val="bg1"/>
                </a:solidFill>
                <a:latin typeface="Garamond"/>
                <a:cs typeface="Garamond"/>
              </a:rPr>
              <a:t/>
            </a:r>
            <a:br>
              <a:rPr lang="tr-TR" sz="2800" b="1" dirty="0">
                <a:solidFill>
                  <a:schemeClr val="bg1"/>
                </a:solidFill>
                <a:latin typeface="Garamond"/>
                <a:cs typeface="Garamond"/>
              </a:rPr>
            </a:br>
            <a:r>
              <a:rPr lang="tr-TR" sz="3200" b="1" dirty="0">
                <a:solidFill>
                  <a:schemeClr val="bg1"/>
                </a:solidFill>
                <a:latin typeface="Garamond"/>
                <a:cs typeface="Garamond"/>
              </a:rPr>
              <a:t/>
            </a:r>
            <a:br>
              <a:rPr lang="tr-TR" sz="3200" b="1" dirty="0">
                <a:solidFill>
                  <a:schemeClr val="bg1"/>
                </a:solidFill>
                <a:latin typeface="Garamond"/>
                <a:cs typeface="Garamond"/>
              </a:rPr>
            </a:br>
            <a:endParaRPr lang="en-US" sz="3200" b="1" dirty="0">
              <a:solidFill>
                <a:schemeClr val="bg1"/>
              </a:solidFill>
              <a:latin typeface="Garamond"/>
              <a:cs typeface="Garamond"/>
            </a:endParaRPr>
          </a:p>
        </p:txBody>
      </p:sp>
      <p:sp>
        <p:nvSpPr>
          <p:cNvPr id="2" name="Slayt Numarası Yer Tutucusu 1"/>
          <p:cNvSpPr>
            <a:spLocks noGrp="1"/>
          </p:cNvSpPr>
          <p:nvPr>
            <p:ph type="sldNum" sz="quarter" idx="4294967295"/>
          </p:nvPr>
        </p:nvSpPr>
        <p:spPr>
          <a:xfrm>
            <a:off x="6515703" y="6354771"/>
            <a:ext cx="2057400" cy="365125"/>
          </a:xfrm>
          <a:prstGeom prst="rect">
            <a:avLst/>
          </a:prstGeom>
        </p:spPr>
        <p:txBody>
          <a:bodyPr/>
          <a:lstStyle/>
          <a:p>
            <a:pPr>
              <a:defRPr/>
            </a:pPr>
            <a:fld id="{979C7EFC-7984-CE46-A1A5-C5F80F9D915D}" type="slidenum">
              <a:rPr lang="tr-TR" altLang="tr-TR" smtClean="0"/>
              <a:pPr>
                <a:defRPr/>
              </a:pPr>
              <a:t>32</a:t>
            </a:fld>
            <a:r>
              <a:rPr lang="tr-TR" altLang="tr-TR"/>
              <a:t>/357</a:t>
            </a:r>
          </a:p>
        </p:txBody>
      </p:sp>
    </p:spTree>
    <p:extLst>
      <p:ext uri="{BB962C8B-B14F-4D97-AF65-F5344CB8AC3E}">
        <p14:creationId xmlns:p14="http://schemas.microsoft.com/office/powerpoint/2010/main" val="13590716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a:extLst>
              <a:ext uri="{FF2B5EF4-FFF2-40B4-BE49-F238E27FC236}">
                <a16:creationId xmlns:a16="http://schemas.microsoft.com/office/drawing/2014/main" xmlns="" id="{969AAA8A-AEDE-E946-8278-DD3BDA6D2D75}"/>
              </a:ext>
            </a:extLst>
          </p:cNvPr>
          <p:cNvGraphicFramePr>
            <a:graphicFrameLocks noGrp="1" noChangeAspect="1"/>
          </p:cNvGraphicFramePr>
          <p:nvPr>
            <p:ph idx="1"/>
          </p:nvPr>
        </p:nvGraphicFramePr>
        <p:xfrm>
          <a:off x="1067970" y="2546181"/>
          <a:ext cx="7236000" cy="41737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2">
            <a:extLst>
              <a:ext uri="{FF2B5EF4-FFF2-40B4-BE49-F238E27FC236}">
                <a16:creationId xmlns:a16="http://schemas.microsoft.com/office/drawing/2014/main" xmlns="" id="{998AE4EA-C1D1-CB4D-B615-38381DFB3491}"/>
              </a:ext>
            </a:extLst>
          </p:cNvPr>
          <p:cNvSpPr txBox="1">
            <a:spLocks noChangeArrowheads="1"/>
          </p:cNvSpPr>
          <p:nvPr/>
        </p:nvSpPr>
        <p:spPr bwMode="auto">
          <a:xfrm>
            <a:off x="286234" y="464539"/>
            <a:ext cx="7398780" cy="584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tr-TR" altLang="tr-TR" sz="3200" b="1" dirty="0">
                <a:solidFill>
                  <a:schemeClr val="bg1"/>
                </a:solidFill>
                <a:latin typeface="Garamond" panose="02020404030301010803" pitchFamily="18" charset="0"/>
                <a:cs typeface="Times New Roman" panose="02020603050405020304" pitchFamily="18" charset="0"/>
              </a:rPr>
              <a:t>VERİ ENTEGRASYON ÇALIŞMALARI</a:t>
            </a:r>
          </a:p>
        </p:txBody>
      </p:sp>
      <p:sp>
        <p:nvSpPr>
          <p:cNvPr id="9" name="Dikdörtgen 8">
            <a:extLst>
              <a:ext uri="{FF2B5EF4-FFF2-40B4-BE49-F238E27FC236}">
                <a16:creationId xmlns:a16="http://schemas.microsoft.com/office/drawing/2014/main" xmlns="" id="{ACE316E1-5C16-2D4B-869E-6525CAA88FC7}"/>
              </a:ext>
            </a:extLst>
          </p:cNvPr>
          <p:cNvSpPr/>
          <p:nvPr/>
        </p:nvSpPr>
        <p:spPr>
          <a:xfrm>
            <a:off x="0" y="1403187"/>
            <a:ext cx="9129010" cy="830997"/>
          </a:xfrm>
          <a:prstGeom prst="rect">
            <a:avLst/>
          </a:prstGeom>
        </p:spPr>
        <p:txBody>
          <a:bodyPr wrap="square">
            <a:spAutoFit/>
          </a:bodyPr>
          <a:lstStyle/>
          <a:p>
            <a:pPr algn="ctr"/>
            <a:r>
              <a:rPr lang="tr-TR" altLang="tr-TR" sz="2400" dirty="0" smtClean="0">
                <a:latin typeface="Garamond" panose="02020404030301010803" pitchFamily="18" charset="0"/>
                <a:cs typeface="Times New Roman" panose="02020603050405020304" pitchFamily="18" charset="0"/>
              </a:rPr>
              <a:t>Kadına </a:t>
            </a:r>
            <a:r>
              <a:rPr lang="tr-TR" altLang="tr-TR" sz="2400" dirty="0">
                <a:latin typeface="Garamond" panose="02020404030301010803" pitchFamily="18" charset="0"/>
                <a:cs typeface="Times New Roman" panose="02020603050405020304" pitchFamily="18" charset="0"/>
              </a:rPr>
              <a:t>yönelik şiddet verilerinin etkin biçimde izlenmesi amacıyla </a:t>
            </a:r>
          </a:p>
          <a:p>
            <a:pPr algn="ctr"/>
            <a:r>
              <a:rPr lang="tr-TR" altLang="tr-TR" sz="2400" b="1" dirty="0">
                <a:solidFill>
                  <a:srgbClr val="C00000"/>
                </a:solidFill>
                <a:latin typeface="Garamond" panose="02020404030301010803" pitchFamily="18" charset="0"/>
                <a:cs typeface="Times New Roman" panose="02020603050405020304" pitchFamily="18" charset="0"/>
              </a:rPr>
              <a:t>kurumlar arası ortak veri tabanı</a:t>
            </a:r>
            <a:r>
              <a:rPr lang="tr-TR" altLang="tr-TR" sz="2400" dirty="0">
                <a:solidFill>
                  <a:srgbClr val="C00000"/>
                </a:solidFill>
                <a:latin typeface="Garamond" panose="02020404030301010803" pitchFamily="18" charset="0"/>
                <a:cs typeface="Times New Roman" panose="02020603050405020304" pitchFamily="18" charset="0"/>
              </a:rPr>
              <a:t> </a:t>
            </a:r>
            <a:r>
              <a:rPr lang="tr-TR" altLang="tr-TR" sz="2400" dirty="0" smtClean="0">
                <a:latin typeface="Garamond" panose="02020404030301010803" pitchFamily="18" charset="0"/>
                <a:cs typeface="Times New Roman" panose="02020603050405020304" pitchFamily="18" charset="0"/>
              </a:rPr>
              <a:t>oluşturulmuştur.</a:t>
            </a:r>
            <a:endParaRPr lang="tr-TR" altLang="tr-TR" sz="2400" dirty="0">
              <a:latin typeface="Garamond" panose="02020404030301010803" pitchFamily="18" charset="0"/>
              <a:cs typeface="Times New Roman" panose="02020603050405020304" pitchFamily="18" charset="0"/>
            </a:endParaRPr>
          </a:p>
        </p:txBody>
      </p:sp>
      <p:sp>
        <p:nvSpPr>
          <p:cNvPr id="10" name="Dikdörtgen 9">
            <a:extLst>
              <a:ext uri="{FF2B5EF4-FFF2-40B4-BE49-F238E27FC236}">
                <a16:creationId xmlns:a16="http://schemas.microsoft.com/office/drawing/2014/main" xmlns="" id="{40FEFA9D-5BD0-1F4E-A880-36D83A318439}"/>
              </a:ext>
            </a:extLst>
          </p:cNvPr>
          <p:cNvSpPr/>
          <p:nvPr/>
        </p:nvSpPr>
        <p:spPr>
          <a:xfrm>
            <a:off x="704650" y="5611971"/>
            <a:ext cx="2288264" cy="461665"/>
          </a:xfrm>
          <a:prstGeom prst="rect">
            <a:avLst/>
          </a:prstGeom>
        </p:spPr>
        <p:txBody>
          <a:bodyPr wrap="square">
            <a:spAutoFit/>
          </a:bodyPr>
          <a:lstStyle/>
          <a:p>
            <a:pPr algn="just">
              <a:spcAft>
                <a:spcPts val="1200"/>
              </a:spcAft>
            </a:pPr>
            <a:r>
              <a:rPr lang="tr-TR" sz="2400" b="1">
                <a:latin typeface="Garamond" panose="02020404030301010803" pitchFamily="18" charset="0"/>
              </a:rPr>
              <a:t>Hızlı Müdahale</a:t>
            </a:r>
          </a:p>
        </p:txBody>
      </p:sp>
      <p:sp>
        <p:nvSpPr>
          <p:cNvPr id="11" name="Dikdörtgen 10">
            <a:extLst>
              <a:ext uri="{FF2B5EF4-FFF2-40B4-BE49-F238E27FC236}">
                <a16:creationId xmlns:a16="http://schemas.microsoft.com/office/drawing/2014/main" xmlns="" id="{5F1024AF-81EA-4145-8CEF-4FE5D5E6A99B}"/>
              </a:ext>
            </a:extLst>
          </p:cNvPr>
          <p:cNvSpPr/>
          <p:nvPr/>
        </p:nvSpPr>
        <p:spPr>
          <a:xfrm>
            <a:off x="6716851" y="5710353"/>
            <a:ext cx="2288264" cy="461665"/>
          </a:xfrm>
          <a:prstGeom prst="rect">
            <a:avLst/>
          </a:prstGeom>
        </p:spPr>
        <p:txBody>
          <a:bodyPr wrap="square">
            <a:spAutoFit/>
          </a:bodyPr>
          <a:lstStyle/>
          <a:p>
            <a:pPr algn="just">
              <a:spcAft>
                <a:spcPts val="1200"/>
              </a:spcAft>
            </a:pPr>
            <a:r>
              <a:rPr lang="tr-TR" sz="2400" b="1">
                <a:latin typeface="Garamond" panose="02020404030301010803" pitchFamily="18" charset="0"/>
              </a:rPr>
              <a:t>Etkin Koruma</a:t>
            </a:r>
          </a:p>
        </p:txBody>
      </p:sp>
      <p:pic>
        <p:nvPicPr>
          <p:cNvPr id="14" name="Resim 13">
            <a:extLst>
              <a:ext uri="{FF2B5EF4-FFF2-40B4-BE49-F238E27FC236}">
                <a16:creationId xmlns:a16="http://schemas.microsoft.com/office/drawing/2014/main" xmlns="" id="{D0DC59A4-0030-B04D-B868-E0FAD863236C}"/>
              </a:ext>
            </a:extLst>
          </p:cNvPr>
          <p:cNvPicPr>
            <a:picLocks noChangeAspect="1"/>
          </p:cNvPicPr>
          <p:nvPr/>
        </p:nvPicPr>
        <p:blipFill>
          <a:blip r:embed="rId8" cstate="email">
            <a:extLst>
              <a:ext uri="{BEBA8EAE-BF5A-486C-A8C5-ECC9F3942E4B}">
                <a14:imgProps xmlns:a14="http://schemas.microsoft.com/office/drawing/2010/main">
                  <a14:imgLayer r:embed="rId9">
                    <a14:imgEffect>
                      <a14:backgroundRemoval t="9949" b="95918" l="4021" r="89544">
                        <a14:foregroundMark x1="36729" y1="96173" x2="36729" y2="96173"/>
                        <a14:foregroundMark x1="4021" y1="62245" x2="4021" y2="62245"/>
                        <a14:foregroundMark x1="84182" y1="9949" x2="84182" y2="9949"/>
                      </a14:backgroundRemoval>
                    </a14:imgEffect>
                  </a14:imgLayer>
                </a14:imgProps>
              </a:ext>
              <a:ext uri="{28A0092B-C50C-407E-A947-70E740481C1C}">
                <a14:useLocalDpi xmlns:a14="http://schemas.microsoft.com/office/drawing/2010/main"/>
              </a:ext>
            </a:extLst>
          </a:blip>
          <a:stretch>
            <a:fillRect/>
          </a:stretch>
        </p:blipFill>
        <p:spPr>
          <a:xfrm>
            <a:off x="138885" y="5081278"/>
            <a:ext cx="1009942" cy="1061387"/>
          </a:xfrm>
          <a:prstGeom prst="rect">
            <a:avLst/>
          </a:prstGeom>
        </p:spPr>
      </p:pic>
      <p:pic>
        <p:nvPicPr>
          <p:cNvPr id="15" name="Resim 14">
            <a:extLst>
              <a:ext uri="{FF2B5EF4-FFF2-40B4-BE49-F238E27FC236}">
                <a16:creationId xmlns:a16="http://schemas.microsoft.com/office/drawing/2014/main" xmlns="" id="{2D6177B2-FE8F-3E4F-90BF-0E336962F03C}"/>
              </a:ext>
            </a:extLst>
          </p:cNvPr>
          <p:cNvPicPr>
            <a:picLocks noChangeAspect="1"/>
          </p:cNvPicPr>
          <p:nvPr/>
        </p:nvPicPr>
        <p:blipFill>
          <a:blip r:embed="rId8" cstate="email">
            <a:extLst>
              <a:ext uri="{BEBA8EAE-BF5A-486C-A8C5-ECC9F3942E4B}">
                <a14:imgProps xmlns:a14="http://schemas.microsoft.com/office/drawing/2010/main">
                  <a14:imgLayer r:embed="rId10">
                    <a14:imgEffect>
                      <a14:backgroundRemoval t="9949" b="95918" l="4021" r="89544">
                        <a14:foregroundMark x1="36729" y1="96173" x2="36729" y2="96173"/>
                        <a14:foregroundMark x1="4021" y1="62245" x2="4021" y2="62245"/>
                        <a14:foregroundMark x1="84182" y1="9949" x2="84182" y2="9949"/>
                      </a14:backgroundRemoval>
                    </a14:imgEffect>
                  </a14:imgLayer>
                </a14:imgProps>
              </a:ext>
              <a:ext uri="{28A0092B-C50C-407E-A947-70E740481C1C}">
                <a14:useLocalDpi xmlns:a14="http://schemas.microsoft.com/office/drawing/2010/main"/>
              </a:ext>
            </a:extLst>
          </a:blip>
          <a:stretch>
            <a:fillRect/>
          </a:stretch>
        </p:blipFill>
        <p:spPr>
          <a:xfrm>
            <a:off x="6151089" y="5012249"/>
            <a:ext cx="1009942" cy="1061387"/>
          </a:xfrm>
          <a:prstGeom prst="rect">
            <a:avLst/>
          </a:prstGeom>
        </p:spPr>
      </p:pic>
      <p:sp>
        <p:nvSpPr>
          <p:cNvPr id="12" name="Slayt Numarası Yer Tutucusu 2"/>
          <p:cNvSpPr>
            <a:spLocks noGrp="1"/>
          </p:cNvSpPr>
          <p:nvPr>
            <p:ph type="sldNum" sz="quarter" idx="4294967295"/>
          </p:nvPr>
        </p:nvSpPr>
        <p:spPr>
          <a:xfrm>
            <a:off x="6515703" y="6354771"/>
            <a:ext cx="2057400" cy="365125"/>
          </a:xfrm>
          <a:prstGeom prst="rect">
            <a:avLst/>
          </a:prstGeom>
        </p:spPr>
        <p:txBody>
          <a:bodyPr/>
          <a:lstStyle/>
          <a:p>
            <a:pPr>
              <a:defRPr/>
            </a:pPr>
            <a:fld id="{979C7EFC-7984-CE46-A1A5-C5F80F9D915D}" type="slidenum">
              <a:rPr lang="tr-TR" altLang="tr-TR" smtClean="0"/>
              <a:pPr>
                <a:defRPr/>
              </a:pPr>
              <a:t>33</a:t>
            </a:fld>
            <a:r>
              <a:rPr lang="tr-TR" altLang="tr-TR"/>
              <a:t>/357</a:t>
            </a:r>
          </a:p>
        </p:txBody>
      </p:sp>
    </p:spTree>
    <p:extLst>
      <p:ext uri="{BB962C8B-B14F-4D97-AF65-F5344CB8AC3E}">
        <p14:creationId xmlns:p14="http://schemas.microsoft.com/office/powerpoint/2010/main" val="34178074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1">
            <a:extLst>
              <a:ext uri="{FF2B5EF4-FFF2-40B4-BE49-F238E27FC236}">
                <a16:creationId xmlns:a16="http://schemas.microsoft.com/office/drawing/2014/main" xmlns="" id="{10159360-9737-FB48-B673-BCB22311AC97}"/>
              </a:ext>
            </a:extLst>
          </p:cNvPr>
          <p:cNvSpPr txBox="1">
            <a:spLocks/>
          </p:cNvSpPr>
          <p:nvPr/>
        </p:nvSpPr>
        <p:spPr>
          <a:xfrm>
            <a:off x="-65315" y="380062"/>
            <a:ext cx="7557365" cy="8598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baseline="0">
                <a:solidFill>
                  <a:schemeClr val="bg1"/>
                </a:solidFill>
                <a:latin typeface="Garamond" panose="02020404030301010803" pitchFamily="18" charset="0"/>
                <a:ea typeface="+mj-ea"/>
                <a:cs typeface="Times New Roman" panose="02020603050405020304" pitchFamily="18" charset="0"/>
              </a:defRPr>
            </a:lvl1pPr>
          </a:lstStyle>
          <a:p>
            <a:pPr algn="ctr"/>
            <a:r>
              <a:rPr lang="tr-TR" dirty="0" smtClean="0">
                <a:latin typeface="Garamond"/>
                <a:cs typeface="Garamond"/>
              </a:rPr>
              <a:t>Risk Analiz ve Yönetim Çalışmaları</a:t>
            </a:r>
            <a:endParaRPr lang="tr-TR" dirty="0">
              <a:latin typeface="Garamond"/>
              <a:cs typeface="Garamond"/>
            </a:endParaRPr>
          </a:p>
        </p:txBody>
      </p:sp>
      <p:sp>
        <p:nvSpPr>
          <p:cNvPr id="7" name="Slayt Numarası Yer Tutucusu 2"/>
          <p:cNvSpPr>
            <a:spLocks noGrp="1"/>
          </p:cNvSpPr>
          <p:nvPr>
            <p:ph type="sldNum" sz="quarter" idx="4294967295"/>
          </p:nvPr>
        </p:nvSpPr>
        <p:spPr>
          <a:xfrm>
            <a:off x="6515703" y="6354771"/>
            <a:ext cx="2057400" cy="365125"/>
          </a:xfrm>
          <a:prstGeom prst="rect">
            <a:avLst/>
          </a:prstGeom>
        </p:spPr>
        <p:txBody>
          <a:bodyPr/>
          <a:lstStyle/>
          <a:p>
            <a:pPr>
              <a:defRPr/>
            </a:pPr>
            <a:fld id="{979C7EFC-7984-CE46-A1A5-C5F80F9D915D}" type="slidenum">
              <a:rPr lang="tr-TR" altLang="tr-TR" smtClean="0"/>
              <a:pPr>
                <a:defRPr/>
              </a:pPr>
              <a:t>34</a:t>
            </a:fld>
            <a:r>
              <a:rPr lang="tr-TR" altLang="tr-TR"/>
              <a:t>/357</a:t>
            </a:r>
          </a:p>
        </p:txBody>
      </p:sp>
      <p:grpSp>
        <p:nvGrpSpPr>
          <p:cNvPr id="4" name="Grup 3">
            <a:extLst>
              <a:ext uri="{FF2B5EF4-FFF2-40B4-BE49-F238E27FC236}">
                <a16:creationId xmlns:a16="http://schemas.microsoft.com/office/drawing/2014/main" xmlns="" id="{955884CE-5E5B-3248-8551-FA3C9FB08DB9}"/>
              </a:ext>
            </a:extLst>
          </p:cNvPr>
          <p:cNvGrpSpPr/>
          <p:nvPr/>
        </p:nvGrpSpPr>
        <p:grpSpPr>
          <a:xfrm>
            <a:off x="6017342" y="1930667"/>
            <a:ext cx="2949417" cy="3902321"/>
            <a:chOff x="4364162" y="1843151"/>
            <a:chExt cx="2625320" cy="3527176"/>
          </a:xfrm>
        </p:grpSpPr>
        <p:pic>
          <p:nvPicPr>
            <p:cNvPr id="5" name="Resim 4">
              <a:extLst>
                <a:ext uri="{FF2B5EF4-FFF2-40B4-BE49-F238E27FC236}">
                  <a16:creationId xmlns:a16="http://schemas.microsoft.com/office/drawing/2014/main" xmlns="" id="{018F2FFE-4839-564D-BDE0-EFE7214CDB8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64162" y="3619259"/>
              <a:ext cx="2625320" cy="1751068"/>
            </a:xfrm>
            <a:prstGeom prst="rect">
              <a:avLst/>
            </a:prstGeom>
            <a:ln>
              <a:noFill/>
            </a:ln>
            <a:effectLst>
              <a:outerShdw blurRad="292100" dist="139700" dir="2700000" algn="tl" rotWithShape="0">
                <a:srgbClr val="333333">
                  <a:alpha val="65000"/>
                </a:srgbClr>
              </a:outerShdw>
            </a:effectLst>
          </p:spPr>
        </p:pic>
        <p:pic>
          <p:nvPicPr>
            <p:cNvPr id="8" name="Resim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64162" y="1843151"/>
              <a:ext cx="2625320" cy="1666951"/>
            </a:xfrm>
            <a:prstGeom prst="rect">
              <a:avLst/>
            </a:prstGeom>
            <a:ln>
              <a:noFill/>
            </a:ln>
            <a:effectLst>
              <a:outerShdw blurRad="292100" dist="139700" dir="2700000" algn="tl" rotWithShape="0">
                <a:srgbClr val="333333">
                  <a:alpha val="65000"/>
                </a:srgbClr>
              </a:outerShdw>
            </a:effectLst>
          </p:spPr>
        </p:pic>
      </p:grpSp>
      <p:sp>
        <p:nvSpPr>
          <p:cNvPr id="9" name="Metin kutusu 8">
            <a:extLst>
              <a:ext uri="{FF2B5EF4-FFF2-40B4-BE49-F238E27FC236}">
                <a16:creationId xmlns:a16="http://schemas.microsoft.com/office/drawing/2014/main" xmlns="" id="{38FE7AFC-5521-D543-885D-C80A72C79AF7}"/>
              </a:ext>
            </a:extLst>
          </p:cNvPr>
          <p:cNvSpPr txBox="1"/>
          <p:nvPr/>
        </p:nvSpPr>
        <p:spPr>
          <a:xfrm>
            <a:off x="369601" y="1818187"/>
            <a:ext cx="4964258" cy="4154984"/>
          </a:xfrm>
          <a:prstGeom prst="rect">
            <a:avLst/>
          </a:prstGeom>
          <a:noFill/>
        </p:spPr>
        <p:txBody>
          <a:bodyPr wrap="square" rtlCol="0">
            <a:spAutoFit/>
          </a:bodyPr>
          <a:lstStyle/>
          <a:p>
            <a:pPr marL="336042" indent="-336042" algn="just">
              <a:buClr>
                <a:srgbClr val="C00000"/>
              </a:buClr>
              <a:buSzPct val="75000"/>
              <a:buFont typeface="Wingdings" pitchFamily="2" charset="2"/>
              <a:buChar char="v"/>
            </a:pPr>
            <a:r>
              <a:rPr lang="tr-TR" sz="2200" b="1" dirty="0">
                <a:latin typeface="Garamond" panose="02020404030301010803" pitchFamily="18" charset="0"/>
              </a:rPr>
              <a:t>Kadına yönelik şiddetle mücadele </a:t>
            </a:r>
            <a:r>
              <a:rPr lang="tr-TR" sz="2200" b="1" dirty="0" smtClean="0">
                <a:latin typeface="Garamond" panose="02020404030301010803" pitchFamily="18" charset="0"/>
              </a:rPr>
              <a:t>çalışmalarda </a:t>
            </a:r>
            <a:r>
              <a:rPr lang="tr-TR" sz="2200" b="1" dirty="0">
                <a:latin typeface="Garamond" panose="02020404030301010803" pitchFamily="18" charset="0"/>
              </a:rPr>
              <a:t>sadece kriz odaklı değil aynı zamanda risk odaklı yaklaşımla şiddet mağduruna doğru müdahale ve etkin hizmet </a:t>
            </a:r>
            <a:r>
              <a:rPr lang="tr-TR" sz="2200" b="1" dirty="0" smtClean="0">
                <a:latin typeface="Garamond" panose="02020404030301010803" pitchFamily="18" charset="0"/>
              </a:rPr>
              <a:t>sunumu hedeflenmektedir.</a:t>
            </a:r>
            <a:endParaRPr lang="tr-TR" sz="2200" dirty="0">
              <a:latin typeface="Garamond" panose="02020404030301010803" pitchFamily="18" charset="0"/>
            </a:endParaRPr>
          </a:p>
          <a:p>
            <a:pPr marL="336042" indent="-336042" algn="just">
              <a:buClr>
                <a:srgbClr val="C00000"/>
              </a:buClr>
              <a:buSzPct val="75000"/>
              <a:buFont typeface="Wingdings" pitchFamily="2" charset="2"/>
              <a:buChar char="v"/>
            </a:pPr>
            <a:endParaRPr lang="tr-TR" sz="2200" dirty="0" smtClean="0">
              <a:latin typeface="Garamond" panose="02020404030301010803" pitchFamily="18" charset="0"/>
              <a:ea typeface="Calibri" panose="020F0502020204030204" pitchFamily="34" charset="0"/>
              <a:cs typeface="Times New Roman" panose="02020603050405020304" pitchFamily="18" charset="0"/>
            </a:endParaRPr>
          </a:p>
          <a:p>
            <a:pPr marL="336042" indent="-336042" algn="just">
              <a:buClr>
                <a:srgbClr val="C00000"/>
              </a:buClr>
              <a:buSzPct val="75000"/>
              <a:buFont typeface="Wingdings" pitchFamily="2" charset="2"/>
              <a:buChar char="v"/>
            </a:pPr>
            <a:r>
              <a:rPr lang="tr-TR" sz="2200" dirty="0" smtClean="0">
                <a:latin typeface="Garamond" panose="02020404030301010803" pitchFamily="18" charset="0"/>
                <a:ea typeface="Calibri" panose="020F0502020204030204" pitchFamily="34" charset="0"/>
                <a:cs typeface="Times New Roman" panose="02020603050405020304" pitchFamily="18" charset="0"/>
              </a:rPr>
              <a:t>“</a:t>
            </a:r>
            <a:r>
              <a:rPr lang="tr-TR" sz="2200" b="1" dirty="0">
                <a:latin typeface="Garamond" panose="02020404030301010803" pitchFamily="18" charset="0"/>
              </a:rPr>
              <a:t>Kadına Yönelik Şiddet Vakalarında Risk Analiz ve Yönetim </a:t>
            </a:r>
            <a:r>
              <a:rPr lang="tr-TR" sz="2200" b="1" dirty="0" smtClean="0">
                <a:latin typeface="Garamond" panose="02020404030301010803" pitchFamily="18" charset="0"/>
              </a:rPr>
              <a:t>Modülü</a:t>
            </a:r>
            <a:r>
              <a:rPr lang="tr-TR" sz="2200" dirty="0" smtClean="0">
                <a:latin typeface="Garamond" panose="02020404030301010803" pitchFamily="18" charset="0"/>
                <a:ea typeface="Calibri" panose="020F0502020204030204" pitchFamily="34" charset="0"/>
                <a:cs typeface="Times New Roman" panose="02020603050405020304" pitchFamily="18" charset="0"/>
              </a:rPr>
              <a:t>”</a:t>
            </a:r>
            <a:r>
              <a:rPr lang="tr-TR" sz="2200" dirty="0" smtClean="0">
                <a:latin typeface="Garamond" panose="02020404030301010803" pitchFamily="18" charset="0"/>
              </a:rPr>
              <a:t> 18 ilimizde pilot olarak uygulanmaya başlanmıştır.</a:t>
            </a:r>
            <a:endParaRPr lang="tr-TR" sz="2200" dirty="0">
              <a:latin typeface="Garamond" panose="02020404030301010803" pitchFamily="18" charset="0"/>
            </a:endParaRPr>
          </a:p>
          <a:p>
            <a:pPr marL="336042" indent="-336042" algn="just">
              <a:buClr>
                <a:srgbClr val="C00000"/>
              </a:buClr>
              <a:buSzPct val="75000"/>
              <a:buFont typeface="Wingdings" pitchFamily="2" charset="2"/>
              <a:buChar char="v"/>
            </a:pPr>
            <a:r>
              <a:rPr lang="tr-TR" sz="2200" dirty="0" smtClean="0">
                <a:latin typeface="Garamond" panose="02020404030301010803" pitchFamily="18" charset="0"/>
              </a:rPr>
              <a:t>2021 yılında 81 ile yaygınlaştırılacaktır.</a:t>
            </a:r>
            <a:endParaRPr lang="tr-TR" sz="2200" dirty="0">
              <a:latin typeface="Garamond" panose="02020404030301010803" pitchFamily="18" charset="0"/>
            </a:endParaRPr>
          </a:p>
        </p:txBody>
      </p:sp>
    </p:spTree>
    <p:extLst>
      <p:ext uri="{BB962C8B-B14F-4D97-AF65-F5344CB8AC3E}">
        <p14:creationId xmlns:p14="http://schemas.microsoft.com/office/powerpoint/2010/main" val="38337980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002499" y="2959438"/>
            <a:ext cx="7139002" cy="1446550"/>
          </a:xfrm>
          <a:prstGeom prst="rect">
            <a:avLst/>
          </a:prstGeom>
        </p:spPr>
        <p:txBody>
          <a:bodyPr wrap="square">
            <a:spAutoFit/>
          </a:bodyPr>
          <a:lstStyle/>
          <a:p>
            <a:pPr algn="ctr"/>
            <a:r>
              <a:rPr lang="tr-TR" altLang="tr-TR" sz="4400" b="1">
                <a:latin typeface="Garamond" panose="02020404030301010803" pitchFamily="18" charset="0"/>
              </a:rPr>
              <a:t>FARKINDALIK ÇALIŞMALARI</a:t>
            </a:r>
          </a:p>
        </p:txBody>
      </p:sp>
      <p:sp>
        <p:nvSpPr>
          <p:cNvPr id="4" name="Slayt Numarası Yer Tutucusu 2"/>
          <p:cNvSpPr>
            <a:spLocks noGrp="1"/>
          </p:cNvSpPr>
          <p:nvPr>
            <p:ph type="sldNum" sz="quarter" idx="4294967295"/>
          </p:nvPr>
        </p:nvSpPr>
        <p:spPr>
          <a:xfrm>
            <a:off x="6515703" y="6354771"/>
            <a:ext cx="2057400" cy="365125"/>
          </a:xfrm>
          <a:prstGeom prst="rect">
            <a:avLst/>
          </a:prstGeom>
        </p:spPr>
        <p:txBody>
          <a:bodyPr/>
          <a:lstStyle/>
          <a:p>
            <a:pPr>
              <a:defRPr/>
            </a:pPr>
            <a:fld id="{979C7EFC-7984-CE46-A1A5-C5F80F9D915D}" type="slidenum">
              <a:rPr lang="tr-TR" altLang="tr-TR" smtClean="0"/>
              <a:pPr>
                <a:defRPr/>
              </a:pPr>
              <a:t>35</a:t>
            </a:fld>
            <a:r>
              <a:rPr lang="tr-TR" altLang="tr-TR"/>
              <a:t>/357</a:t>
            </a:r>
          </a:p>
        </p:txBody>
      </p:sp>
    </p:spTree>
    <p:extLst>
      <p:ext uri="{BB962C8B-B14F-4D97-AF65-F5344CB8AC3E}">
        <p14:creationId xmlns:p14="http://schemas.microsoft.com/office/powerpoint/2010/main" val="38507738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2"/>
          <p:cNvSpPr>
            <a:spLocks noGrp="1"/>
          </p:cNvSpPr>
          <p:nvPr>
            <p:ph type="sldNum" sz="quarter" idx="4294967295"/>
          </p:nvPr>
        </p:nvSpPr>
        <p:spPr>
          <a:xfrm>
            <a:off x="6515703" y="6354771"/>
            <a:ext cx="2057400" cy="365125"/>
          </a:xfrm>
          <a:prstGeom prst="rect">
            <a:avLst/>
          </a:prstGeom>
        </p:spPr>
        <p:txBody>
          <a:bodyPr/>
          <a:lstStyle/>
          <a:p>
            <a:pPr>
              <a:defRPr/>
            </a:pPr>
            <a:fld id="{979C7EFC-7984-CE46-A1A5-C5F80F9D915D}" type="slidenum">
              <a:rPr lang="tr-TR" altLang="tr-TR" smtClean="0"/>
              <a:pPr>
                <a:defRPr/>
              </a:pPr>
              <a:t>36</a:t>
            </a:fld>
            <a:r>
              <a:rPr lang="tr-TR" altLang="tr-TR"/>
              <a:t>/357</a:t>
            </a:r>
          </a:p>
        </p:txBody>
      </p:sp>
      <p:sp>
        <p:nvSpPr>
          <p:cNvPr id="5" name="Dikdörtgen 4">
            <a:extLst>
              <a:ext uri="{FF2B5EF4-FFF2-40B4-BE49-F238E27FC236}">
                <a16:creationId xmlns:a16="http://schemas.microsoft.com/office/drawing/2014/main" xmlns="" id="{3DDCA36E-22C2-A64B-A626-07D38818C921}"/>
              </a:ext>
            </a:extLst>
          </p:cNvPr>
          <p:cNvSpPr/>
          <p:nvPr/>
        </p:nvSpPr>
        <p:spPr>
          <a:xfrm>
            <a:off x="134903" y="476400"/>
            <a:ext cx="8023577" cy="689548"/>
          </a:xfrm>
          <a:prstGeom prst="rect">
            <a:avLst/>
          </a:prstGeom>
        </p:spPr>
        <p:txBody>
          <a:bodyPr wrap="square">
            <a:spAutoFit/>
          </a:bodyPr>
          <a:lstStyle/>
          <a:p>
            <a:pPr algn="just">
              <a:lnSpc>
                <a:spcPct val="110000"/>
              </a:lnSpc>
              <a:spcBef>
                <a:spcPts val="941"/>
              </a:spcBef>
              <a:buClr>
                <a:srgbClr val="C00000"/>
              </a:buClr>
              <a:buSzPct val="75000"/>
            </a:pPr>
            <a:r>
              <a:rPr lang="tr-TR" sz="3528" b="1" dirty="0">
                <a:solidFill>
                  <a:schemeClr val="bg1"/>
                </a:solidFill>
                <a:latin typeface="Garamond" panose="02020404030301010803" pitchFamily="18" charset="0"/>
                <a:cs typeface="Calibri" panose="020F0502020204030204" pitchFamily="34" charset="0"/>
              </a:rPr>
              <a:t>Kadına Yönelik Hizmetler</a:t>
            </a:r>
          </a:p>
        </p:txBody>
      </p:sp>
      <p:sp>
        <p:nvSpPr>
          <p:cNvPr id="6" name="Dikdörtgen 5">
            <a:extLst>
              <a:ext uri="{FF2B5EF4-FFF2-40B4-BE49-F238E27FC236}">
                <a16:creationId xmlns:a16="http://schemas.microsoft.com/office/drawing/2014/main" xmlns="" id="{359B25A5-A20F-5949-BAAE-C2938A7D9F0B}"/>
              </a:ext>
            </a:extLst>
          </p:cNvPr>
          <p:cNvSpPr/>
          <p:nvPr/>
        </p:nvSpPr>
        <p:spPr>
          <a:xfrm>
            <a:off x="-161924" y="1647150"/>
            <a:ext cx="9144000" cy="888577"/>
          </a:xfrm>
          <a:prstGeom prst="rect">
            <a:avLst/>
          </a:prstGeom>
        </p:spPr>
        <p:txBody>
          <a:bodyPr wrap="square">
            <a:spAutoFit/>
          </a:bodyPr>
          <a:lstStyle/>
          <a:p>
            <a:pPr algn="ctr"/>
            <a:r>
              <a:rPr lang="tr-TR" sz="2587" b="1" dirty="0">
                <a:solidFill>
                  <a:srgbClr val="C00000"/>
                </a:solidFill>
                <a:latin typeface="Garamond" panose="02020404030301010803" pitchFamily="18" charset="0"/>
                <a:ea typeface="Times New Roman"/>
              </a:rPr>
              <a:t>Kadına Yönelik Şiddetle Mücadele Eğitimlerine Devam Ediyoruz.</a:t>
            </a:r>
            <a:endParaRPr lang="tr-TR" sz="2587" b="1" dirty="0">
              <a:solidFill>
                <a:srgbClr val="FF0000"/>
              </a:solidFill>
              <a:latin typeface="Garamond" panose="02020404030301010803" pitchFamily="18" charset="0"/>
              <a:ea typeface="Times New Roman"/>
            </a:endParaRPr>
          </a:p>
        </p:txBody>
      </p:sp>
      <p:sp>
        <p:nvSpPr>
          <p:cNvPr id="7" name="Dikdörtgen 6">
            <a:extLst>
              <a:ext uri="{FF2B5EF4-FFF2-40B4-BE49-F238E27FC236}">
                <a16:creationId xmlns:a16="http://schemas.microsoft.com/office/drawing/2014/main" xmlns="" id="{343A0FD4-9F7A-454F-A631-FD7026E4D94B}"/>
              </a:ext>
            </a:extLst>
          </p:cNvPr>
          <p:cNvSpPr/>
          <p:nvPr/>
        </p:nvSpPr>
        <p:spPr>
          <a:xfrm>
            <a:off x="352476" y="2888524"/>
            <a:ext cx="3196969" cy="3046988"/>
          </a:xfrm>
          <a:prstGeom prst="rect">
            <a:avLst/>
          </a:prstGeom>
        </p:spPr>
        <p:txBody>
          <a:bodyPr wrap="square">
            <a:spAutoFit/>
          </a:bodyPr>
          <a:lstStyle/>
          <a:p>
            <a:pPr marL="336042" indent="-336042" algn="just">
              <a:lnSpc>
                <a:spcPct val="120000"/>
              </a:lnSpc>
              <a:buClr>
                <a:srgbClr val="C00000"/>
              </a:buClr>
              <a:buSzPct val="75000"/>
              <a:buFont typeface="Wingdings" pitchFamily="2" charset="2"/>
              <a:buChar char="v"/>
              <a:defRPr/>
            </a:pPr>
            <a:r>
              <a:rPr lang="tr-TR" sz="2000" dirty="0">
                <a:latin typeface="Garamond" panose="02020404030301010803" pitchFamily="18" charset="0"/>
                <a:cs typeface="Times New Roman" pitchFamily="18" charset="0"/>
              </a:rPr>
              <a:t>Kadına yönelik şiddetle mücadele kapsamında 2007 yılından itibaren başlatılan eğitimlerle bugüne </a:t>
            </a:r>
            <a:r>
              <a:rPr lang="tr-TR" sz="2000" dirty="0" smtClean="0">
                <a:latin typeface="Garamond" panose="02020404030301010803" pitchFamily="18" charset="0"/>
                <a:cs typeface="Times New Roman" pitchFamily="18" charset="0"/>
              </a:rPr>
              <a:t>kadar Ülke genelinde </a:t>
            </a:r>
            <a:r>
              <a:rPr lang="tr-TR" sz="2000" b="1" dirty="0" smtClean="0">
                <a:latin typeface="Garamond" panose="02020404030301010803" pitchFamily="18" charset="0"/>
                <a:cs typeface="Times New Roman" pitchFamily="18" charset="0"/>
              </a:rPr>
              <a:t>1.946.023</a:t>
            </a:r>
            <a:r>
              <a:rPr lang="tr-TR" sz="2000" dirty="0" smtClean="0">
                <a:latin typeface="Garamond" panose="02020404030301010803" pitchFamily="18" charset="0"/>
                <a:cs typeface="Times New Roman" pitchFamily="18" charset="0"/>
              </a:rPr>
              <a:t> </a:t>
            </a:r>
            <a:r>
              <a:rPr lang="tr-TR" sz="2000" dirty="0">
                <a:latin typeface="Garamond" panose="02020404030301010803" pitchFamily="18" charset="0"/>
                <a:cs typeface="Times New Roman" pitchFamily="18" charset="0"/>
              </a:rPr>
              <a:t>kişiye eğitim ve seminerler verilmiştir</a:t>
            </a:r>
            <a:r>
              <a:rPr lang="tr-TR" sz="2000" dirty="0" smtClean="0">
                <a:latin typeface="Garamond" panose="02020404030301010803" pitchFamily="18" charset="0"/>
                <a:cs typeface="Times New Roman" pitchFamily="18" charset="0"/>
              </a:rPr>
              <a:t>. </a:t>
            </a:r>
            <a:endParaRPr lang="tr-TR" sz="2000" dirty="0">
              <a:solidFill>
                <a:srgbClr val="FF0000"/>
              </a:solidFill>
              <a:latin typeface="Garamond" panose="02020404030301010803" pitchFamily="18" charset="0"/>
              <a:cs typeface="Times New Roman" pitchFamily="18" charset="0"/>
            </a:endParaRPr>
          </a:p>
        </p:txBody>
      </p:sp>
      <p:graphicFrame>
        <p:nvGraphicFramePr>
          <p:cNvPr id="8" name="Diagram 1">
            <a:extLst>
              <a:ext uri="{FF2B5EF4-FFF2-40B4-BE49-F238E27FC236}">
                <a16:creationId xmlns:a16="http://schemas.microsoft.com/office/drawing/2014/main" xmlns="" id="{C251AAEB-FD2A-0644-B0E3-327F8AD65185}"/>
              </a:ext>
            </a:extLst>
          </p:cNvPr>
          <p:cNvGraphicFramePr/>
          <p:nvPr>
            <p:extLst>
              <p:ext uri="{D42A27DB-BD31-4B8C-83A1-F6EECF244321}">
                <p14:modId xmlns:p14="http://schemas.microsoft.com/office/powerpoint/2010/main" val="3393317161"/>
              </p:ext>
            </p:extLst>
          </p:nvPr>
        </p:nvGraphicFramePr>
        <p:xfrm>
          <a:off x="3024674" y="2378013"/>
          <a:ext cx="6982057" cy="4159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2" descr="police png ile ilgili gÃ¶rsel sonucu">
            <a:extLst>
              <a:ext uri="{FF2B5EF4-FFF2-40B4-BE49-F238E27FC236}">
                <a16:creationId xmlns:a16="http://schemas.microsoft.com/office/drawing/2014/main" xmlns="" id="{D18583A3-9563-B24D-A06C-AB34BEE036AF}"/>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699355" y="2137101"/>
            <a:ext cx="751424" cy="7514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Resim 9">
            <a:extLst>
              <a:ext uri="{FF2B5EF4-FFF2-40B4-BE49-F238E27FC236}">
                <a16:creationId xmlns:a16="http://schemas.microsoft.com/office/drawing/2014/main" xmlns="" id="{FF8D10E5-5C59-C64C-A145-4A609A3EEDAC}"/>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3638435" y="4608112"/>
            <a:ext cx="1016515" cy="1970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Resim 10">
            <a:extLst>
              <a:ext uri="{FF2B5EF4-FFF2-40B4-BE49-F238E27FC236}">
                <a16:creationId xmlns:a16="http://schemas.microsoft.com/office/drawing/2014/main" xmlns="" id="{BD16B1D6-92CA-EC40-83AF-7BB4F200258C}"/>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287466" y="5004748"/>
            <a:ext cx="856534" cy="8565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65297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2"/>
          <p:cNvSpPr>
            <a:spLocks noGrp="1"/>
          </p:cNvSpPr>
          <p:nvPr>
            <p:ph type="sldNum" sz="quarter" idx="4294967295"/>
          </p:nvPr>
        </p:nvSpPr>
        <p:spPr>
          <a:xfrm>
            <a:off x="6515703" y="6354771"/>
            <a:ext cx="2057400" cy="365125"/>
          </a:xfrm>
          <a:prstGeom prst="rect">
            <a:avLst/>
          </a:prstGeom>
        </p:spPr>
        <p:txBody>
          <a:bodyPr/>
          <a:lstStyle/>
          <a:p>
            <a:pPr>
              <a:defRPr/>
            </a:pPr>
            <a:fld id="{979C7EFC-7984-CE46-A1A5-C5F80F9D915D}" type="slidenum">
              <a:rPr lang="tr-TR" altLang="tr-TR" smtClean="0"/>
              <a:pPr>
                <a:defRPr/>
              </a:pPr>
              <a:t>37</a:t>
            </a:fld>
            <a:r>
              <a:rPr lang="tr-TR" altLang="tr-TR"/>
              <a:t>/357</a:t>
            </a:r>
          </a:p>
        </p:txBody>
      </p:sp>
      <p:sp>
        <p:nvSpPr>
          <p:cNvPr id="5" name="Dikdörtgen 4">
            <a:extLst>
              <a:ext uri="{FF2B5EF4-FFF2-40B4-BE49-F238E27FC236}">
                <a16:creationId xmlns:a16="http://schemas.microsoft.com/office/drawing/2014/main" xmlns="" id="{3DDCA36E-22C2-A64B-A626-07D38818C921}"/>
              </a:ext>
            </a:extLst>
          </p:cNvPr>
          <p:cNvSpPr/>
          <p:nvPr/>
        </p:nvSpPr>
        <p:spPr>
          <a:xfrm>
            <a:off x="263889" y="492372"/>
            <a:ext cx="8023577" cy="689548"/>
          </a:xfrm>
          <a:prstGeom prst="rect">
            <a:avLst/>
          </a:prstGeom>
        </p:spPr>
        <p:txBody>
          <a:bodyPr wrap="square">
            <a:spAutoFit/>
          </a:bodyPr>
          <a:lstStyle/>
          <a:p>
            <a:pPr algn="just">
              <a:lnSpc>
                <a:spcPct val="110000"/>
              </a:lnSpc>
              <a:spcBef>
                <a:spcPts val="941"/>
              </a:spcBef>
              <a:buClr>
                <a:srgbClr val="C00000"/>
              </a:buClr>
              <a:buSzPct val="75000"/>
            </a:pPr>
            <a:r>
              <a:rPr lang="tr-TR" sz="3528" b="1" dirty="0">
                <a:solidFill>
                  <a:schemeClr val="bg1"/>
                </a:solidFill>
                <a:latin typeface="Garamond" panose="02020404030301010803" pitchFamily="18" charset="0"/>
                <a:cs typeface="Calibri" panose="020F0502020204030204" pitchFamily="34" charset="0"/>
              </a:rPr>
              <a:t>Kadına Yönelik Hizmetler</a:t>
            </a:r>
          </a:p>
        </p:txBody>
      </p:sp>
      <p:sp>
        <p:nvSpPr>
          <p:cNvPr id="6" name="Dikdörtgen 5">
            <a:extLst>
              <a:ext uri="{FF2B5EF4-FFF2-40B4-BE49-F238E27FC236}">
                <a16:creationId xmlns:a16="http://schemas.microsoft.com/office/drawing/2014/main" xmlns="" id="{359B25A5-A20F-5949-BAAE-C2938A7D9F0B}"/>
              </a:ext>
            </a:extLst>
          </p:cNvPr>
          <p:cNvSpPr/>
          <p:nvPr/>
        </p:nvSpPr>
        <p:spPr>
          <a:xfrm>
            <a:off x="-147856" y="1476633"/>
            <a:ext cx="9144000" cy="888577"/>
          </a:xfrm>
          <a:prstGeom prst="rect">
            <a:avLst/>
          </a:prstGeom>
        </p:spPr>
        <p:txBody>
          <a:bodyPr wrap="square">
            <a:spAutoFit/>
          </a:bodyPr>
          <a:lstStyle/>
          <a:p>
            <a:pPr algn="ctr"/>
            <a:r>
              <a:rPr lang="tr-TR" sz="2587" b="1" dirty="0">
                <a:solidFill>
                  <a:srgbClr val="C00000"/>
                </a:solidFill>
                <a:latin typeface="Garamond" panose="02020404030301010803" pitchFamily="18" charset="0"/>
                <a:ea typeface="Times New Roman"/>
              </a:rPr>
              <a:t>Kadına Yönelik Şiddetle Mücadele Eğitimlerine Devam Ediyoruz.</a:t>
            </a:r>
            <a:endParaRPr lang="tr-TR" sz="2587" b="1" dirty="0">
              <a:solidFill>
                <a:srgbClr val="FF0000"/>
              </a:solidFill>
              <a:latin typeface="Garamond" panose="02020404030301010803" pitchFamily="18" charset="0"/>
              <a:ea typeface="Times New Roman"/>
            </a:endParaRPr>
          </a:p>
        </p:txBody>
      </p:sp>
      <p:sp>
        <p:nvSpPr>
          <p:cNvPr id="7" name="Dikdörtgen 6">
            <a:extLst>
              <a:ext uri="{FF2B5EF4-FFF2-40B4-BE49-F238E27FC236}">
                <a16:creationId xmlns:a16="http://schemas.microsoft.com/office/drawing/2014/main" xmlns="" id="{343A0FD4-9F7A-454F-A631-FD7026E4D94B}"/>
              </a:ext>
            </a:extLst>
          </p:cNvPr>
          <p:cNvSpPr/>
          <p:nvPr/>
        </p:nvSpPr>
        <p:spPr>
          <a:xfrm>
            <a:off x="263889" y="2422610"/>
            <a:ext cx="7800924" cy="4081117"/>
          </a:xfrm>
          <a:prstGeom prst="rect">
            <a:avLst/>
          </a:prstGeom>
        </p:spPr>
        <p:txBody>
          <a:bodyPr wrap="square">
            <a:spAutoFit/>
          </a:bodyPr>
          <a:lstStyle/>
          <a:p>
            <a:pPr marL="336042" indent="-336042" algn="just">
              <a:lnSpc>
                <a:spcPct val="120000"/>
              </a:lnSpc>
              <a:buClr>
                <a:srgbClr val="C00000"/>
              </a:buClr>
              <a:buSzPct val="75000"/>
              <a:buFont typeface="Wingdings" pitchFamily="2" charset="2"/>
              <a:buChar char="v"/>
              <a:defRPr/>
            </a:pPr>
            <a:r>
              <a:rPr lang="tr-TR" sz="2400" dirty="0">
                <a:latin typeface="Garamond" panose="02020404030301010803" pitchFamily="18" charset="0"/>
                <a:cs typeface="Times New Roman" pitchFamily="18" charset="0"/>
              </a:rPr>
              <a:t>Kadına yönelik şiddetle mücadele </a:t>
            </a:r>
            <a:r>
              <a:rPr lang="tr-TR" sz="2400" dirty="0" smtClean="0">
                <a:latin typeface="Garamond" panose="02020404030301010803" pitchFamily="18" charset="0"/>
                <a:cs typeface="Times New Roman" pitchFamily="18" charset="0"/>
              </a:rPr>
              <a:t>kapsamında yapılan seminerlere 2020 yılının ilk 3 ayından sonra Covid-19 salgını sebebiyle ara verilmiştir. Normalleşme adımlarıyla birlikte Ekim ayından itibaren eğitim faaliyetleri tekrar planlanmaya başlanmıştır. </a:t>
            </a:r>
          </a:p>
          <a:p>
            <a:pPr marL="336042" indent="-336042" algn="just">
              <a:lnSpc>
                <a:spcPct val="120000"/>
              </a:lnSpc>
              <a:buClr>
                <a:srgbClr val="C00000"/>
              </a:buClr>
              <a:buSzPct val="75000"/>
              <a:buFont typeface="Wingdings" pitchFamily="2" charset="2"/>
              <a:buChar char="v"/>
              <a:defRPr/>
            </a:pPr>
            <a:r>
              <a:rPr lang="tr-TR" sz="2400" dirty="0" smtClean="0">
                <a:latin typeface="Garamond" panose="02020404030301010803" pitchFamily="18" charset="0"/>
                <a:cs typeface="Times New Roman" pitchFamily="18" charset="0"/>
              </a:rPr>
              <a:t>2020 yılı içerisinde il merkez ve ilçelerde görevli TSK personeline yönelik </a:t>
            </a:r>
            <a:r>
              <a:rPr lang="tr-TR" sz="2400" dirty="0">
                <a:latin typeface="Garamond" panose="02020404030301010803" pitchFamily="18" charset="0"/>
                <a:cs typeface="Times New Roman" pitchFamily="18" charset="0"/>
              </a:rPr>
              <a:t>Kadına Yönelik Şiddetle Mücadele </a:t>
            </a:r>
            <a:r>
              <a:rPr lang="tr-TR" sz="2400" dirty="0" smtClean="0">
                <a:latin typeface="Garamond" panose="02020404030301010803" pitchFamily="18" charset="0"/>
                <a:cs typeface="Times New Roman" pitchFamily="18" charset="0"/>
              </a:rPr>
              <a:t>ve Mağdurla Görüşme Teknikleri konulu eğitimler yapılmış olup  71 kişiye ulaşılmıştır.</a:t>
            </a:r>
          </a:p>
        </p:txBody>
      </p:sp>
    </p:spTree>
    <p:extLst>
      <p:ext uri="{BB962C8B-B14F-4D97-AF65-F5344CB8AC3E}">
        <p14:creationId xmlns:p14="http://schemas.microsoft.com/office/powerpoint/2010/main" val="26283757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2"/>
          <p:cNvSpPr>
            <a:spLocks noGrp="1"/>
          </p:cNvSpPr>
          <p:nvPr>
            <p:ph type="sldNum" sz="quarter" idx="4294967295"/>
          </p:nvPr>
        </p:nvSpPr>
        <p:spPr>
          <a:xfrm>
            <a:off x="6515703" y="6354771"/>
            <a:ext cx="2057400" cy="365125"/>
          </a:xfrm>
          <a:prstGeom prst="rect">
            <a:avLst/>
          </a:prstGeom>
        </p:spPr>
        <p:txBody>
          <a:bodyPr/>
          <a:lstStyle/>
          <a:p>
            <a:pPr>
              <a:defRPr/>
            </a:pPr>
            <a:fld id="{979C7EFC-7984-CE46-A1A5-C5F80F9D915D}" type="slidenum">
              <a:rPr lang="tr-TR" altLang="tr-TR" smtClean="0"/>
              <a:pPr>
                <a:defRPr/>
              </a:pPr>
              <a:t>38</a:t>
            </a:fld>
            <a:r>
              <a:rPr lang="tr-TR" altLang="tr-TR"/>
              <a:t>/357</a:t>
            </a:r>
          </a:p>
        </p:txBody>
      </p:sp>
      <p:sp>
        <p:nvSpPr>
          <p:cNvPr id="5" name="Dikdörtgen 4">
            <a:extLst>
              <a:ext uri="{FF2B5EF4-FFF2-40B4-BE49-F238E27FC236}">
                <a16:creationId xmlns:a16="http://schemas.microsoft.com/office/drawing/2014/main" xmlns="" id="{3DDCA36E-22C2-A64B-A626-07D38818C921}"/>
              </a:ext>
            </a:extLst>
          </p:cNvPr>
          <p:cNvSpPr/>
          <p:nvPr/>
        </p:nvSpPr>
        <p:spPr>
          <a:xfrm>
            <a:off x="263889" y="492372"/>
            <a:ext cx="8023577" cy="689548"/>
          </a:xfrm>
          <a:prstGeom prst="rect">
            <a:avLst/>
          </a:prstGeom>
        </p:spPr>
        <p:txBody>
          <a:bodyPr wrap="square">
            <a:spAutoFit/>
          </a:bodyPr>
          <a:lstStyle/>
          <a:p>
            <a:pPr algn="just">
              <a:lnSpc>
                <a:spcPct val="110000"/>
              </a:lnSpc>
              <a:spcBef>
                <a:spcPts val="941"/>
              </a:spcBef>
              <a:buClr>
                <a:srgbClr val="C00000"/>
              </a:buClr>
              <a:buSzPct val="75000"/>
            </a:pPr>
            <a:r>
              <a:rPr lang="tr-TR" sz="3528" b="1" dirty="0">
                <a:solidFill>
                  <a:schemeClr val="bg1"/>
                </a:solidFill>
                <a:latin typeface="Garamond" panose="02020404030301010803" pitchFamily="18" charset="0"/>
                <a:cs typeface="Calibri" panose="020F0502020204030204" pitchFamily="34" charset="0"/>
              </a:rPr>
              <a:t>Kadına Yönelik Hizmetler</a:t>
            </a:r>
          </a:p>
        </p:txBody>
      </p:sp>
      <p:sp>
        <p:nvSpPr>
          <p:cNvPr id="6" name="Dikdörtgen 5">
            <a:extLst>
              <a:ext uri="{FF2B5EF4-FFF2-40B4-BE49-F238E27FC236}">
                <a16:creationId xmlns:a16="http://schemas.microsoft.com/office/drawing/2014/main" xmlns="" id="{359B25A5-A20F-5949-BAAE-C2938A7D9F0B}"/>
              </a:ext>
            </a:extLst>
          </p:cNvPr>
          <p:cNvSpPr/>
          <p:nvPr/>
        </p:nvSpPr>
        <p:spPr>
          <a:xfrm>
            <a:off x="-161924" y="1647150"/>
            <a:ext cx="9144000" cy="888577"/>
          </a:xfrm>
          <a:prstGeom prst="rect">
            <a:avLst/>
          </a:prstGeom>
        </p:spPr>
        <p:txBody>
          <a:bodyPr wrap="square">
            <a:spAutoFit/>
          </a:bodyPr>
          <a:lstStyle/>
          <a:p>
            <a:pPr algn="ctr"/>
            <a:r>
              <a:rPr lang="tr-TR" sz="2587" b="1" dirty="0">
                <a:solidFill>
                  <a:srgbClr val="C00000"/>
                </a:solidFill>
                <a:latin typeface="Garamond" panose="02020404030301010803" pitchFamily="18" charset="0"/>
                <a:ea typeface="Times New Roman"/>
              </a:rPr>
              <a:t>Kadına Yönelik Şiddetle Mücadele Eğitimlerine Devam Ediyoruz.</a:t>
            </a:r>
            <a:endParaRPr lang="tr-TR" sz="2587" b="1" dirty="0">
              <a:solidFill>
                <a:srgbClr val="FF0000"/>
              </a:solidFill>
              <a:latin typeface="Garamond" panose="02020404030301010803" pitchFamily="18" charset="0"/>
              <a:ea typeface="Times New Roman"/>
            </a:endParaRPr>
          </a:p>
        </p:txBody>
      </p:sp>
      <p:sp>
        <p:nvSpPr>
          <p:cNvPr id="7" name="Dikdörtgen 6">
            <a:extLst>
              <a:ext uri="{FF2B5EF4-FFF2-40B4-BE49-F238E27FC236}">
                <a16:creationId xmlns:a16="http://schemas.microsoft.com/office/drawing/2014/main" xmlns="" id="{343A0FD4-9F7A-454F-A631-FD7026E4D94B}"/>
              </a:ext>
            </a:extLst>
          </p:cNvPr>
          <p:cNvSpPr/>
          <p:nvPr/>
        </p:nvSpPr>
        <p:spPr>
          <a:xfrm>
            <a:off x="486542" y="2659924"/>
            <a:ext cx="7800924" cy="2727093"/>
          </a:xfrm>
          <a:prstGeom prst="rect">
            <a:avLst/>
          </a:prstGeom>
        </p:spPr>
        <p:txBody>
          <a:bodyPr wrap="square">
            <a:spAutoFit/>
          </a:bodyPr>
          <a:lstStyle/>
          <a:p>
            <a:pPr marL="336042" indent="-336042" algn="just">
              <a:lnSpc>
                <a:spcPct val="120000"/>
              </a:lnSpc>
              <a:buClr>
                <a:srgbClr val="C00000"/>
              </a:buClr>
              <a:buSzPct val="75000"/>
              <a:buFont typeface="Wingdings" pitchFamily="2" charset="2"/>
              <a:buChar char="v"/>
              <a:defRPr/>
            </a:pPr>
            <a:r>
              <a:rPr lang="tr-TR" sz="2400" dirty="0">
                <a:latin typeface="Garamond" panose="02020404030301010803" pitchFamily="18" charset="0"/>
                <a:cs typeface="Times New Roman" pitchFamily="18" charset="0"/>
              </a:rPr>
              <a:t>Ocak 2019- Ocak 2020 arasında Isparta İl Jandarma Komutanlığında Bedelli Askerlik yapmakta olan 13 oturumda er/erbaşa ‘Kadına Yönelik Şiddetle Mücadele Eğitimi’ verilmiştir. Toplamda 715 er/erbaşa ulaşılmıştır</a:t>
            </a:r>
            <a:r>
              <a:rPr lang="tr-TR" sz="2400" dirty="0" smtClean="0">
                <a:latin typeface="Garamond" panose="02020404030301010803" pitchFamily="18" charset="0"/>
                <a:cs typeface="Times New Roman" pitchFamily="18" charset="0"/>
              </a:rPr>
              <a:t>.</a:t>
            </a:r>
          </a:p>
          <a:p>
            <a:pPr marL="336042" indent="-336042" algn="just">
              <a:lnSpc>
                <a:spcPct val="120000"/>
              </a:lnSpc>
              <a:buClr>
                <a:srgbClr val="C00000"/>
              </a:buClr>
              <a:buSzPct val="75000"/>
              <a:buFont typeface="Wingdings" pitchFamily="2" charset="2"/>
              <a:buChar char="v"/>
              <a:defRPr/>
            </a:pPr>
            <a:r>
              <a:rPr lang="tr-TR" sz="2400" dirty="0" smtClean="0">
                <a:latin typeface="Garamond" panose="02020404030301010803" pitchFamily="18" charset="0"/>
                <a:cs typeface="Times New Roman" pitchFamily="18" charset="0"/>
              </a:rPr>
              <a:t>2020 ilk 3 ayında vatandaşa yönelik ‘Kadına </a:t>
            </a:r>
            <a:r>
              <a:rPr lang="tr-TR" sz="2400" dirty="0">
                <a:latin typeface="Garamond" panose="02020404030301010803" pitchFamily="18" charset="0"/>
                <a:cs typeface="Times New Roman" pitchFamily="18" charset="0"/>
              </a:rPr>
              <a:t>Yönelik Şiddetle Mücadele </a:t>
            </a:r>
            <a:r>
              <a:rPr lang="tr-TR" sz="2400" dirty="0" smtClean="0">
                <a:latin typeface="Garamond" panose="02020404030301010803" pitchFamily="18" charset="0"/>
                <a:cs typeface="Times New Roman" pitchFamily="18" charset="0"/>
              </a:rPr>
              <a:t>Eğitimleri’  yapılmış ve 135 kişiye ulaşılmıştır.</a:t>
            </a:r>
            <a:endParaRPr lang="tr-TR" sz="2400" dirty="0">
              <a:latin typeface="Garamond" panose="02020404030301010803" pitchFamily="18" charset="0"/>
              <a:cs typeface="Times New Roman" pitchFamily="18" charset="0"/>
            </a:endParaRPr>
          </a:p>
        </p:txBody>
      </p:sp>
    </p:spTree>
    <p:extLst>
      <p:ext uri="{BB962C8B-B14F-4D97-AF65-F5344CB8AC3E}">
        <p14:creationId xmlns:p14="http://schemas.microsoft.com/office/powerpoint/2010/main" val="23271095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885776FF-AC16-4B72-9C8A-C6C7B834E379}" type="slidenum">
              <a:rPr lang="tr-TR" smtClean="0"/>
              <a:pPr/>
              <a:t>39</a:t>
            </a:fld>
            <a:r>
              <a:rPr lang="tr-TR" smtClean="0"/>
              <a:t>/17</a:t>
            </a:r>
            <a:endParaRPr lang="tr-TR" dirty="0"/>
          </a:p>
        </p:txBody>
      </p:sp>
      <p:sp>
        <p:nvSpPr>
          <p:cNvPr id="3" name="Unvan 2"/>
          <p:cNvSpPr>
            <a:spLocks noGrp="1"/>
          </p:cNvSpPr>
          <p:nvPr>
            <p:ph type="title"/>
          </p:nvPr>
        </p:nvSpPr>
        <p:spPr/>
        <p:txBody>
          <a:bodyPr/>
          <a:lstStyle/>
          <a:p>
            <a:endParaRPr lang="tr-TR"/>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4572000" cy="6857999"/>
          </a:xfr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1" y="-1"/>
            <a:ext cx="4571999" cy="6857999"/>
          </a:xfrm>
          <a:prstGeom prst="rect">
            <a:avLst/>
          </a:prstGeom>
        </p:spPr>
      </p:pic>
    </p:spTree>
    <p:extLst>
      <p:ext uri="{BB962C8B-B14F-4D97-AF65-F5344CB8AC3E}">
        <p14:creationId xmlns:p14="http://schemas.microsoft.com/office/powerpoint/2010/main" val="986134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E85FCAD4-6931-46D1-9058-DE7FC90C0E37}" type="slidenum">
              <a:rPr lang="tr-TR" smtClean="0"/>
              <a:t>4</a:t>
            </a:fld>
            <a:endParaRPr lang="tr-TR" dirty="0"/>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52560" y="4287760"/>
            <a:ext cx="2193066" cy="1572387"/>
          </a:xfrm>
          <a:prstGeom prst="rect">
            <a:avLst/>
          </a:prstGeom>
        </p:spPr>
      </p:pic>
      <p:sp>
        <p:nvSpPr>
          <p:cNvPr id="14" name="Rectangle 13"/>
          <p:cNvSpPr/>
          <p:nvPr/>
        </p:nvSpPr>
        <p:spPr>
          <a:xfrm>
            <a:off x="253793" y="1788761"/>
            <a:ext cx="5789052" cy="2308324"/>
          </a:xfrm>
          <a:prstGeom prst="rect">
            <a:avLst/>
          </a:prstGeom>
        </p:spPr>
        <p:txBody>
          <a:bodyPr wrap="square">
            <a:spAutoFit/>
          </a:bodyPr>
          <a:lstStyle/>
          <a:p>
            <a:pPr algn="just"/>
            <a:r>
              <a:rPr lang="tr-TR" sz="2400" dirty="0">
                <a:latin typeface="Garamond" panose="02020404030301010803" pitchFamily="18" charset="0"/>
              </a:rPr>
              <a:t>Ülkemizde 2000’li yıllardan itibaren 25 Kasım her yıl çeşitli etkinlikler </a:t>
            </a:r>
            <a:r>
              <a:rPr lang="tr-TR" sz="2400" dirty="0" smtClean="0">
                <a:latin typeface="Garamond" panose="02020404030301010803" pitchFamily="18" charset="0"/>
              </a:rPr>
              <a:t>gerçekleştirilmektedir.</a:t>
            </a:r>
            <a:endParaRPr lang="tr-TR" sz="2400" dirty="0">
              <a:latin typeface="Garamond" panose="02020404030301010803" pitchFamily="18" charset="0"/>
            </a:endParaRPr>
          </a:p>
          <a:p>
            <a:pPr algn="just"/>
            <a:endParaRPr lang="tr-TR" sz="2400" dirty="0">
              <a:latin typeface="Garamond" panose="02020404030301010803" pitchFamily="18" charset="0"/>
            </a:endParaRPr>
          </a:p>
          <a:p>
            <a:pPr algn="just"/>
            <a:r>
              <a:rPr lang="tr-TR" sz="2400" dirty="0">
                <a:latin typeface="Garamond" panose="02020404030301010803" pitchFamily="18" charset="0"/>
              </a:rPr>
              <a:t>Gerçekleştirilen etkinlikler ile konuya ilişkin farkındalık artırma ve zihniyet </a:t>
            </a:r>
            <a:r>
              <a:rPr lang="tr-TR" sz="2400" dirty="0" smtClean="0">
                <a:latin typeface="Garamond" panose="02020404030301010803" pitchFamily="18" charset="0"/>
              </a:rPr>
              <a:t>dönüşümü sağlanması </a:t>
            </a:r>
            <a:r>
              <a:rPr lang="tr-TR" sz="2400" dirty="0">
                <a:latin typeface="Garamond" panose="02020404030301010803" pitchFamily="18" charset="0"/>
              </a:rPr>
              <a:t>hedeflenmektedir.</a:t>
            </a:r>
          </a:p>
        </p:txBody>
      </p:sp>
      <p:sp>
        <p:nvSpPr>
          <p:cNvPr id="12" name="Başlık 1"/>
          <p:cNvSpPr txBox="1">
            <a:spLocks/>
          </p:cNvSpPr>
          <p:nvPr/>
        </p:nvSpPr>
        <p:spPr>
          <a:xfrm>
            <a:off x="239083" y="522990"/>
            <a:ext cx="7034075" cy="612412"/>
          </a:xfrm>
          <a:prstGeom prst="rect">
            <a:avLst/>
          </a:prstGeom>
          <a:noFill/>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tr-TR" sz="2200" b="1" dirty="0">
                <a:solidFill>
                  <a:schemeClr val="bg1"/>
                </a:solidFill>
                <a:latin typeface="Garamond" panose="02020404030301010803" pitchFamily="18" charset="0"/>
              </a:rPr>
              <a:t>25 KASIM</a:t>
            </a:r>
            <a:br>
              <a:rPr lang="tr-TR" sz="2200" b="1" dirty="0">
                <a:solidFill>
                  <a:schemeClr val="bg1"/>
                </a:solidFill>
                <a:latin typeface="Garamond" panose="02020404030301010803" pitchFamily="18" charset="0"/>
              </a:rPr>
            </a:br>
            <a:r>
              <a:rPr lang="tr-TR" sz="2200" b="1" dirty="0">
                <a:solidFill>
                  <a:schemeClr val="bg1"/>
                </a:solidFill>
                <a:latin typeface="Garamond" panose="02020404030301010803" pitchFamily="18" charset="0"/>
              </a:rPr>
              <a:t>Kadına Yönelik Şiddete Karşı Uluslararası Mücadele Günü</a:t>
            </a:r>
          </a:p>
        </p:txBody>
      </p:sp>
      <p:pic>
        <p:nvPicPr>
          <p:cNvPr id="2" name="Picture 1" descr="25 kasım4.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355683" y="1438362"/>
            <a:ext cx="2674505" cy="1860893"/>
          </a:xfrm>
          <a:prstGeom prst="rect">
            <a:avLst/>
          </a:prstGeom>
        </p:spPr>
      </p:pic>
      <p:pic>
        <p:nvPicPr>
          <p:cNvPr id="6" name="Picture 5" descr="Ekran Resmi 2020-11-16 14.40.42.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1640" y="4327321"/>
            <a:ext cx="6134043" cy="2025323"/>
          </a:xfrm>
          <a:prstGeom prst="rect">
            <a:avLst/>
          </a:prstGeom>
        </p:spPr>
      </p:pic>
    </p:spTree>
    <p:extLst>
      <p:ext uri="{BB962C8B-B14F-4D97-AF65-F5344CB8AC3E}">
        <p14:creationId xmlns:p14="http://schemas.microsoft.com/office/powerpoint/2010/main" val="35907717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885776FF-AC16-4B72-9C8A-C6C7B834E379}" type="slidenum">
              <a:rPr lang="tr-TR" smtClean="0"/>
              <a:pPr/>
              <a:t>40</a:t>
            </a:fld>
            <a:r>
              <a:rPr lang="tr-TR" smtClean="0"/>
              <a:t>/17</a:t>
            </a:r>
            <a:endParaRPr lang="tr-TR" dirty="0"/>
          </a:p>
        </p:txBody>
      </p:sp>
      <p:sp>
        <p:nvSpPr>
          <p:cNvPr id="3" name="Unvan 2"/>
          <p:cNvSpPr>
            <a:spLocks noGrp="1"/>
          </p:cNvSpPr>
          <p:nvPr>
            <p:ph type="title"/>
          </p:nvPr>
        </p:nvSpPr>
        <p:spPr/>
        <p:txBody>
          <a:bodyPr/>
          <a:lstStyle/>
          <a:p>
            <a:endParaRPr lang="tr-TR"/>
          </a:p>
        </p:txBody>
      </p:sp>
      <p:pic>
        <p:nvPicPr>
          <p:cNvPr id="7" name="İçerik Yer Tutucusu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4389120" cy="6858000"/>
          </a:xfrm>
        </p:spPr>
      </p:pic>
      <p:pic>
        <p:nvPicPr>
          <p:cNvPr id="9" name="Resi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9120" y="0"/>
            <a:ext cx="4754880" cy="6858000"/>
          </a:xfrm>
          <a:prstGeom prst="rect">
            <a:avLst/>
          </a:prstGeom>
        </p:spPr>
      </p:pic>
    </p:spTree>
    <p:extLst>
      <p:ext uri="{BB962C8B-B14F-4D97-AF65-F5344CB8AC3E}">
        <p14:creationId xmlns:p14="http://schemas.microsoft.com/office/powerpoint/2010/main" val="16718965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933673" y="2136453"/>
            <a:ext cx="7139002" cy="2800767"/>
          </a:xfrm>
          <a:prstGeom prst="rect">
            <a:avLst/>
          </a:prstGeom>
        </p:spPr>
        <p:txBody>
          <a:bodyPr wrap="square">
            <a:spAutoFit/>
          </a:bodyPr>
          <a:lstStyle/>
          <a:p>
            <a:pPr algn="ctr"/>
            <a:r>
              <a:rPr lang="tr-TR" altLang="tr-TR" sz="4400" b="1" dirty="0">
                <a:solidFill>
                  <a:srgbClr val="C00000"/>
                </a:solidFill>
                <a:latin typeface="Garamond" panose="02020404030301010803" pitchFamily="18" charset="0"/>
              </a:rPr>
              <a:t>ŞİDDETLE MÜCADELEDE </a:t>
            </a:r>
            <a:r>
              <a:rPr lang="tr-TR" altLang="tr-TR" sz="4400" b="1" dirty="0" smtClean="0">
                <a:solidFill>
                  <a:srgbClr val="C00000"/>
                </a:solidFill>
                <a:latin typeface="Garamond" panose="02020404030301010803" pitchFamily="18" charset="0"/>
              </a:rPr>
              <a:t>ALINMASI GEREKEN TEDBİRLER</a:t>
            </a:r>
            <a:endParaRPr lang="tr-TR" altLang="tr-TR" sz="4400" b="1" dirty="0">
              <a:solidFill>
                <a:srgbClr val="C00000"/>
              </a:solidFill>
              <a:latin typeface="Garamond" panose="02020404030301010803" pitchFamily="18" charset="0"/>
            </a:endParaRPr>
          </a:p>
        </p:txBody>
      </p:sp>
      <p:sp>
        <p:nvSpPr>
          <p:cNvPr id="4" name="Slayt Numarası Yer Tutucusu 2"/>
          <p:cNvSpPr>
            <a:spLocks noGrp="1"/>
          </p:cNvSpPr>
          <p:nvPr>
            <p:ph type="sldNum" sz="quarter" idx="4294967295"/>
          </p:nvPr>
        </p:nvSpPr>
        <p:spPr>
          <a:xfrm>
            <a:off x="6515703" y="6354771"/>
            <a:ext cx="2057400" cy="365125"/>
          </a:xfrm>
          <a:prstGeom prst="rect">
            <a:avLst/>
          </a:prstGeom>
        </p:spPr>
        <p:txBody>
          <a:bodyPr/>
          <a:lstStyle/>
          <a:p>
            <a:pPr>
              <a:defRPr/>
            </a:pPr>
            <a:fld id="{979C7EFC-7984-CE46-A1A5-C5F80F9D915D}" type="slidenum">
              <a:rPr lang="tr-TR" altLang="tr-TR" smtClean="0"/>
              <a:pPr>
                <a:defRPr/>
              </a:pPr>
              <a:t>41</a:t>
            </a:fld>
            <a:r>
              <a:rPr lang="tr-TR" altLang="tr-TR"/>
              <a:t>/357</a:t>
            </a:r>
          </a:p>
        </p:txBody>
      </p:sp>
    </p:spTree>
    <p:extLst>
      <p:ext uri="{BB962C8B-B14F-4D97-AF65-F5344CB8AC3E}">
        <p14:creationId xmlns:p14="http://schemas.microsoft.com/office/powerpoint/2010/main" val="21707376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301966203"/>
              </p:ext>
            </p:extLst>
          </p:nvPr>
        </p:nvGraphicFramePr>
        <p:xfrm>
          <a:off x="372690" y="1447801"/>
          <a:ext cx="8496944" cy="50669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Başlık 1"/>
          <p:cNvSpPr>
            <a:spLocks noGrp="1"/>
          </p:cNvSpPr>
          <p:nvPr>
            <p:ph type="title"/>
          </p:nvPr>
        </p:nvSpPr>
        <p:spPr>
          <a:xfrm>
            <a:off x="176980" y="304800"/>
            <a:ext cx="7521677" cy="1143001"/>
          </a:xfrm>
        </p:spPr>
        <p:txBody>
          <a:bodyPr>
            <a:normAutofit/>
          </a:bodyPr>
          <a:lstStyle/>
          <a:p>
            <a:r>
              <a:rPr lang="tr-TR" sz="3200" b="1" dirty="0" smtClean="0"/>
              <a:t>ŞİDDETE SIFIR TOLERANS</a:t>
            </a:r>
            <a:endParaRPr lang="tr-TR" sz="3200" dirty="0"/>
          </a:p>
        </p:txBody>
      </p:sp>
    </p:spTree>
    <p:extLst>
      <p:ext uri="{BB962C8B-B14F-4D97-AF65-F5344CB8AC3E}">
        <p14:creationId xmlns:p14="http://schemas.microsoft.com/office/powerpoint/2010/main" val="41981738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85776FF-AC16-4B72-9C8A-C6C7B834E379}" type="slidenum">
              <a:rPr lang="tr-TR" smtClean="0"/>
              <a:pPr/>
              <a:t>43</a:t>
            </a:fld>
            <a:r>
              <a:rPr lang="tr-TR" smtClean="0"/>
              <a:t>/17</a:t>
            </a:r>
            <a:endParaRPr lang="tr-TR" dirty="0"/>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37790" y="1932189"/>
            <a:ext cx="3947949" cy="3947949"/>
          </a:xfrm>
          <a:prstGeom prst="rect">
            <a:avLst/>
          </a:prstGeom>
        </p:spPr>
      </p:pic>
      <p:sp>
        <p:nvSpPr>
          <p:cNvPr id="9" name="Başlık 1"/>
          <p:cNvSpPr>
            <a:spLocks noGrp="1"/>
          </p:cNvSpPr>
          <p:nvPr>
            <p:ph type="title"/>
          </p:nvPr>
        </p:nvSpPr>
        <p:spPr>
          <a:xfrm>
            <a:off x="176980" y="304800"/>
            <a:ext cx="7521677" cy="1143001"/>
          </a:xfrm>
        </p:spPr>
        <p:txBody>
          <a:bodyPr>
            <a:normAutofit/>
          </a:bodyPr>
          <a:lstStyle/>
          <a:p>
            <a:r>
              <a:rPr lang="tr-TR" sz="3200" b="1" dirty="0" smtClean="0"/>
              <a:t>ŞİDDETE SIFIR TOLERANS</a:t>
            </a:r>
            <a:endParaRPr lang="tr-TR" sz="3200" dirty="0"/>
          </a:p>
        </p:txBody>
      </p:sp>
      <p:pic>
        <p:nvPicPr>
          <p:cNvPr id="3074" name="Picture 2" descr="Team Collaboration Frameworks for Business Succes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53781" y="4542470"/>
            <a:ext cx="3726426" cy="2099221"/>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Dikdörtgen 9"/>
          <p:cNvSpPr/>
          <p:nvPr/>
        </p:nvSpPr>
        <p:spPr>
          <a:xfrm>
            <a:off x="4965015" y="1656307"/>
            <a:ext cx="3903958" cy="2677656"/>
          </a:xfrm>
          <a:prstGeom prst="rect">
            <a:avLst/>
          </a:prstGeom>
        </p:spPr>
        <p:txBody>
          <a:bodyPr wrap="square">
            <a:spAutoFit/>
          </a:bodyPr>
          <a:lstStyle/>
          <a:p>
            <a:pPr algn="ctr"/>
            <a:r>
              <a:rPr lang="tr-TR" sz="2800" dirty="0">
                <a:latin typeface="Garamond" panose="02020404030301010803" pitchFamily="18" charset="0"/>
              </a:rPr>
              <a:t>K</a:t>
            </a:r>
            <a:r>
              <a:rPr lang="tr-TR" sz="2800" dirty="0" smtClean="0">
                <a:latin typeface="Garamond" panose="02020404030301010803" pitchFamily="18" charset="0"/>
              </a:rPr>
              <a:t>amu </a:t>
            </a:r>
            <a:r>
              <a:rPr lang="tr-TR" sz="2800" dirty="0">
                <a:latin typeface="Garamond" panose="02020404030301010803" pitchFamily="18" charset="0"/>
              </a:rPr>
              <a:t>kurum ve kuruluşlarının </a:t>
            </a:r>
            <a:r>
              <a:rPr lang="tr-TR" sz="2800" b="1" u="sng" dirty="0">
                <a:latin typeface="Garamond" panose="02020404030301010803" pitchFamily="18" charset="0"/>
              </a:rPr>
              <a:t>birlikte ve koordineli şekilde</a:t>
            </a:r>
            <a:r>
              <a:rPr lang="tr-TR" sz="2800" dirty="0">
                <a:latin typeface="Garamond" panose="02020404030301010803" pitchFamily="18" charset="0"/>
              </a:rPr>
              <a:t> </a:t>
            </a:r>
            <a:r>
              <a:rPr lang="tr-TR" sz="2800" b="1" u="sng" dirty="0">
                <a:latin typeface="Garamond" panose="02020404030301010803" pitchFamily="18" charset="0"/>
              </a:rPr>
              <a:t>çalışma</a:t>
            </a:r>
            <a:r>
              <a:rPr lang="tr-TR" sz="2800" dirty="0">
                <a:latin typeface="Garamond" panose="02020404030301010803" pitchFamily="18" charset="0"/>
              </a:rPr>
              <a:t> </a:t>
            </a:r>
            <a:r>
              <a:rPr lang="tr-TR" sz="2800" dirty="0" smtClean="0">
                <a:latin typeface="Garamond" panose="02020404030301010803" pitchFamily="18" charset="0"/>
              </a:rPr>
              <a:t>kültürünü geliştirmesi son derece önemlidir.</a:t>
            </a:r>
            <a:endParaRPr lang="tr-TR" sz="2800" dirty="0">
              <a:latin typeface="Garamond" panose="02020404030301010803" pitchFamily="18" charset="0"/>
            </a:endParaRPr>
          </a:p>
        </p:txBody>
      </p:sp>
    </p:spTree>
    <p:extLst>
      <p:ext uri="{BB962C8B-B14F-4D97-AF65-F5344CB8AC3E}">
        <p14:creationId xmlns:p14="http://schemas.microsoft.com/office/powerpoint/2010/main" val="31399364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xmlns="" id="{640ABF26-4773-4A13-9361-AA72F4234B69}"/>
              </a:ext>
            </a:extLst>
          </p:cNvPr>
          <p:cNvSpPr>
            <a:spLocks noGrp="1"/>
          </p:cNvSpPr>
          <p:nvPr>
            <p:ph type="sldNum" sz="quarter" idx="12"/>
          </p:nvPr>
        </p:nvSpPr>
        <p:spPr/>
        <p:txBody>
          <a:bodyPr/>
          <a:lstStyle/>
          <a:p>
            <a:fld id="{885776FF-AC16-4B72-9C8A-C6C7B834E379}" type="slidenum">
              <a:rPr lang="tr-TR" smtClean="0"/>
              <a:pPr/>
              <a:t>44</a:t>
            </a:fld>
            <a:r>
              <a:rPr lang="tr-TR"/>
              <a:t>/17</a:t>
            </a:r>
            <a:endParaRPr lang="tr-TR" dirty="0"/>
          </a:p>
        </p:txBody>
      </p:sp>
      <p:sp>
        <p:nvSpPr>
          <p:cNvPr id="4" name="İçerik Yer Tutucusu 3"/>
          <p:cNvSpPr>
            <a:spLocks noGrp="1"/>
          </p:cNvSpPr>
          <p:nvPr>
            <p:ph idx="1"/>
          </p:nvPr>
        </p:nvSpPr>
        <p:spPr>
          <a:xfrm>
            <a:off x="365076" y="1447801"/>
            <a:ext cx="8043331" cy="4351338"/>
          </a:xfrm>
        </p:spPr>
        <p:txBody>
          <a:bodyPr/>
          <a:lstStyle/>
          <a:p>
            <a:pPr marL="0" indent="0" algn="ctr">
              <a:buNone/>
            </a:pPr>
            <a:endParaRPr lang="tr-TR" dirty="0"/>
          </a:p>
          <a:p>
            <a:pPr algn="just"/>
            <a:r>
              <a:rPr lang="tr-TR" sz="2400" dirty="0" smtClean="0">
                <a:latin typeface="Garamond" panose="02020404030301010803" pitchFamily="18" charset="0"/>
              </a:rPr>
              <a:t>Kadına Yönelik Şiddetle Mücadele İl Eylem Planı 16.12.2016 Tarihinde yürürlüğe girmiş olup 2016-2020 yılları arasında yapılacak çalışmaları kapsamaktadır.</a:t>
            </a:r>
          </a:p>
          <a:p>
            <a:pPr algn="just"/>
            <a:r>
              <a:rPr lang="tr-TR" sz="2400" dirty="0" smtClean="0">
                <a:latin typeface="Garamond" panose="02020404030301010803" pitchFamily="18" charset="0"/>
              </a:rPr>
              <a:t>Kadına Yönelik </a:t>
            </a:r>
            <a:r>
              <a:rPr lang="tr-TR" sz="2400" dirty="0">
                <a:latin typeface="Garamond" panose="02020404030301010803" pitchFamily="18" charset="0"/>
              </a:rPr>
              <a:t>Ş</a:t>
            </a:r>
            <a:r>
              <a:rPr lang="tr-TR" sz="2400" dirty="0" smtClean="0">
                <a:latin typeface="Garamond" panose="02020404030301010803" pitchFamily="18" charset="0"/>
              </a:rPr>
              <a:t>iddetle Mücadele İl Genelgesi 08.07.2020 Tarihinde yürürlüğe girmiştir.</a:t>
            </a:r>
          </a:p>
          <a:p>
            <a:pPr algn="just"/>
            <a:r>
              <a:rPr lang="tr-TR" sz="2400" dirty="0">
                <a:latin typeface="Garamond" panose="02020404030301010803" pitchFamily="18" charset="0"/>
              </a:rPr>
              <a:t>Kadına Yönelik Şiddetle Mücadele İl Eylem </a:t>
            </a:r>
            <a:r>
              <a:rPr lang="tr-TR" sz="2400" dirty="0" smtClean="0">
                <a:latin typeface="Garamond" panose="02020404030301010803" pitchFamily="18" charset="0"/>
              </a:rPr>
              <a:t>Planı üzerine yapılan çalışmalar devam etmekte olup 2021 yılında yeni bir eylem planının yürürlüğe girmesi planlanmaktadır.</a:t>
            </a:r>
          </a:p>
          <a:p>
            <a:pPr algn="just"/>
            <a:r>
              <a:rPr lang="tr-TR" sz="2400" dirty="0" smtClean="0">
                <a:latin typeface="Garamond" panose="02020404030301010803" pitchFamily="18" charset="0"/>
              </a:rPr>
              <a:t>İl Eylem Planı ve İl Genelgesi tüm kurumlarımız açısından önemli bir iş planı oluşturmaktadır.</a:t>
            </a:r>
          </a:p>
        </p:txBody>
      </p:sp>
      <p:sp>
        <p:nvSpPr>
          <p:cNvPr id="6" name="Başlık 1"/>
          <p:cNvSpPr txBox="1">
            <a:spLocks/>
          </p:cNvSpPr>
          <p:nvPr/>
        </p:nvSpPr>
        <p:spPr>
          <a:xfrm>
            <a:off x="176980" y="304800"/>
            <a:ext cx="7521677" cy="11430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baseline="0">
                <a:solidFill>
                  <a:schemeClr val="bg1"/>
                </a:solidFill>
                <a:latin typeface="Garamond" panose="02020404030301010803" pitchFamily="18" charset="0"/>
                <a:ea typeface="+mj-ea"/>
                <a:cs typeface="Times New Roman" panose="02020603050405020304" pitchFamily="18" charset="0"/>
              </a:defRPr>
            </a:lvl1pPr>
          </a:lstStyle>
          <a:p>
            <a:r>
              <a:rPr lang="tr-TR" sz="3200" smtClean="0"/>
              <a:t>ŞİDDETE SIFIR TOLERANS</a:t>
            </a:r>
            <a:endParaRPr lang="tr-TR" sz="3200" dirty="0"/>
          </a:p>
        </p:txBody>
      </p:sp>
    </p:spTree>
    <p:extLst>
      <p:ext uri="{BB962C8B-B14F-4D97-AF65-F5344CB8AC3E}">
        <p14:creationId xmlns:p14="http://schemas.microsoft.com/office/powerpoint/2010/main" val="26605905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885776FF-AC16-4B72-9C8A-C6C7B834E379}" type="slidenum">
              <a:rPr lang="tr-TR" smtClean="0"/>
              <a:pPr/>
              <a:t>45</a:t>
            </a:fld>
            <a:r>
              <a:rPr lang="tr-TR" smtClean="0"/>
              <a:t>/17</a:t>
            </a:r>
            <a:endParaRPr lang="tr-TR" dirty="0"/>
          </a:p>
        </p:txBody>
      </p:sp>
      <p:sp>
        <p:nvSpPr>
          <p:cNvPr id="3" name="Unvan 2"/>
          <p:cNvSpPr>
            <a:spLocks noGrp="1"/>
          </p:cNvSpPr>
          <p:nvPr>
            <p:ph type="title"/>
          </p:nvPr>
        </p:nvSpPr>
        <p:spPr>
          <a:xfrm>
            <a:off x="463549" y="443630"/>
            <a:ext cx="7244815" cy="1238302"/>
          </a:xfrm>
        </p:spPr>
        <p:txBody>
          <a:bodyPr>
            <a:noAutofit/>
          </a:bodyPr>
          <a:lstStyle/>
          <a:p>
            <a:pPr algn="ctr"/>
            <a:r>
              <a:rPr lang="tr-TR" sz="2800" dirty="0" smtClean="0"/>
              <a:t>İl </a:t>
            </a:r>
            <a:r>
              <a:rPr lang="tr-TR" sz="2800" dirty="0"/>
              <a:t>Genelgesi’ne Göre Kurumumuzun Başlıca Yükümlülükleri</a:t>
            </a:r>
            <a:br>
              <a:rPr lang="tr-TR" sz="2800" dirty="0"/>
            </a:br>
            <a:endParaRPr lang="tr-TR" sz="2800" dirty="0"/>
          </a:p>
        </p:txBody>
      </p:sp>
      <p:sp>
        <p:nvSpPr>
          <p:cNvPr id="4" name="İçerik Yer Tutucusu 3"/>
          <p:cNvSpPr>
            <a:spLocks noGrp="1"/>
          </p:cNvSpPr>
          <p:nvPr>
            <p:ph idx="1"/>
          </p:nvPr>
        </p:nvSpPr>
        <p:spPr/>
        <p:txBody>
          <a:bodyPr/>
          <a:lstStyle/>
          <a:p>
            <a:pPr lvl="0"/>
            <a:r>
              <a:rPr lang="tr-TR" sz="2400" dirty="0">
                <a:latin typeface="Garamond" panose="02020404030301010803" pitchFamily="18" charset="0"/>
              </a:rPr>
              <a:t>Kadına yönelik şiddetle mücadele kapsamında Şiddet Önleme ve İzleme Merkezi ve kadın konukevlerinin kurumsal kapasitesi İl Müdürlüğünün imkanları çerçevesinde artırılarak, gerekli eğitimi almış yeteri kadar personel istihdam edilecektir.</a:t>
            </a:r>
          </a:p>
          <a:p>
            <a:pPr lvl="0"/>
            <a:r>
              <a:rPr lang="tr-TR" sz="2400" dirty="0" err="1">
                <a:latin typeface="Garamond" panose="02020404030301010803" pitchFamily="18" charset="0"/>
              </a:rPr>
              <a:t>ŞÖNİM’lerin</a:t>
            </a:r>
            <a:r>
              <a:rPr lang="tr-TR" sz="2400" dirty="0">
                <a:latin typeface="Garamond" panose="02020404030301010803" pitchFamily="18" charset="0"/>
              </a:rPr>
              <a:t>, 6284 sayılı Kanunun 14 üncü maddesi doğrultusunda yedi gün yirmi dört saat esasıyla çalışması için il düzeyinde gerekli tedbirler alınacaktır.</a:t>
            </a:r>
          </a:p>
          <a:p>
            <a:pPr lvl="0"/>
            <a:r>
              <a:rPr lang="tr-TR" sz="2400" dirty="0">
                <a:latin typeface="Garamond" panose="02020404030301010803" pitchFamily="18" charset="0"/>
              </a:rPr>
              <a:t>Sosyal Hizmet Merkezleri bünyesinde oluşturulan kadın hizmetleri irtibat noktalarının, 6284 sayılı Kanun kapsamında mesleki müdahale ve izleme sürecinde etkin görev alması sağlanacaktır</a:t>
            </a:r>
            <a:r>
              <a:rPr lang="tr-TR" sz="2400" dirty="0" smtClean="0">
                <a:latin typeface="Garamond" panose="02020404030301010803" pitchFamily="18" charset="0"/>
              </a:rPr>
              <a:t>.</a:t>
            </a:r>
            <a:endParaRPr lang="tr-TR" sz="2400" dirty="0">
              <a:latin typeface="Garamond" panose="02020404030301010803" pitchFamily="18" charset="0"/>
            </a:endParaRPr>
          </a:p>
        </p:txBody>
      </p:sp>
    </p:spTree>
    <p:extLst>
      <p:ext uri="{BB962C8B-B14F-4D97-AF65-F5344CB8AC3E}">
        <p14:creationId xmlns:p14="http://schemas.microsoft.com/office/powerpoint/2010/main" val="32155359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885776FF-AC16-4B72-9C8A-C6C7B834E379}" type="slidenum">
              <a:rPr lang="tr-TR" smtClean="0"/>
              <a:pPr/>
              <a:t>46</a:t>
            </a:fld>
            <a:r>
              <a:rPr lang="tr-TR" smtClean="0"/>
              <a:t>/17</a:t>
            </a:r>
            <a:endParaRPr lang="tr-TR" dirty="0"/>
          </a:p>
        </p:txBody>
      </p:sp>
      <p:sp>
        <p:nvSpPr>
          <p:cNvPr id="3" name="Unvan 2"/>
          <p:cNvSpPr>
            <a:spLocks noGrp="1"/>
          </p:cNvSpPr>
          <p:nvPr>
            <p:ph type="title"/>
          </p:nvPr>
        </p:nvSpPr>
        <p:spPr/>
        <p:txBody>
          <a:bodyPr/>
          <a:lstStyle/>
          <a:p>
            <a:endParaRPr lang="tr-TR"/>
          </a:p>
        </p:txBody>
      </p:sp>
      <p:sp>
        <p:nvSpPr>
          <p:cNvPr id="4" name="İçerik Yer Tutucusu 3"/>
          <p:cNvSpPr>
            <a:spLocks noGrp="1"/>
          </p:cNvSpPr>
          <p:nvPr>
            <p:ph idx="1"/>
          </p:nvPr>
        </p:nvSpPr>
        <p:spPr>
          <a:xfrm>
            <a:off x="362294" y="1611593"/>
            <a:ext cx="8043331" cy="4351338"/>
          </a:xfrm>
        </p:spPr>
        <p:txBody>
          <a:bodyPr/>
          <a:lstStyle/>
          <a:p>
            <a:pPr lvl="0"/>
            <a:r>
              <a:rPr lang="tr-TR" sz="2400" dirty="0">
                <a:latin typeface="Garamond" panose="02020404030301010803" pitchFamily="18" charset="0"/>
              </a:rPr>
              <a:t>Nüfusu 100 binin üzerinde olan il ve ilçe belediyelerinin kadın konukevi açması yönünde gerekli bilgilendirme ve rehberlik çalışmaları yürütülecektir.</a:t>
            </a:r>
          </a:p>
          <a:p>
            <a:pPr lvl="0"/>
            <a:r>
              <a:rPr lang="tr-TR" sz="2400" dirty="0">
                <a:latin typeface="Garamond" panose="02020404030301010803" pitchFamily="18" charset="0"/>
              </a:rPr>
              <a:t>Yargı mercileri, mülki idare amirleri ve kolluk birimleri başta olmak üzere hizmet birimlerine iletilen tüm başvurularda, şiddet mağduru bireylere hızlı ve kolay erişimin sağlanmasına yönelik gerekli tedbirlerin alınması sağlanacaktır.</a:t>
            </a:r>
          </a:p>
          <a:p>
            <a:pPr lvl="0"/>
            <a:r>
              <a:rPr lang="tr-TR" sz="2400" dirty="0">
                <a:latin typeface="Garamond" panose="02020404030301010803" pitchFamily="18" charset="0"/>
              </a:rPr>
              <a:t>Kanunun 15 inci maddesi uyarınca yargı mercileri tarafından iletilen Mesleki inceleme taleplerinin karşılanabilmesi için AÇSH İl Müdürlüğü koordinasyonunda, ŞÖNİM ve Sosyal Hizmet Merkezleri arasında gerekli iş bölümü hızla yapılacaktır. </a:t>
            </a:r>
          </a:p>
          <a:p>
            <a:endParaRPr lang="tr-TR" sz="2400" dirty="0">
              <a:latin typeface="Garamond" panose="02020404030301010803" pitchFamily="18" charset="0"/>
            </a:endParaRPr>
          </a:p>
          <a:p>
            <a:endParaRPr lang="tr-TR" sz="2400" dirty="0">
              <a:latin typeface="Garamond" panose="02020404030301010803" pitchFamily="18" charset="0"/>
            </a:endParaRPr>
          </a:p>
        </p:txBody>
      </p:sp>
    </p:spTree>
    <p:extLst>
      <p:ext uri="{BB962C8B-B14F-4D97-AF65-F5344CB8AC3E}">
        <p14:creationId xmlns:p14="http://schemas.microsoft.com/office/powerpoint/2010/main" val="13120404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885776FF-AC16-4B72-9C8A-C6C7B834E379}" type="slidenum">
              <a:rPr lang="tr-TR" smtClean="0"/>
              <a:pPr/>
              <a:t>47</a:t>
            </a:fld>
            <a:r>
              <a:rPr lang="tr-TR" smtClean="0"/>
              <a:t>/17</a:t>
            </a:r>
            <a:endParaRPr lang="tr-TR" dirty="0"/>
          </a:p>
        </p:txBody>
      </p:sp>
      <p:sp>
        <p:nvSpPr>
          <p:cNvPr id="4" name="İçerik Yer Tutucusu 3"/>
          <p:cNvSpPr>
            <a:spLocks noGrp="1"/>
          </p:cNvSpPr>
          <p:nvPr>
            <p:ph idx="1"/>
          </p:nvPr>
        </p:nvSpPr>
        <p:spPr/>
        <p:txBody>
          <a:bodyPr/>
          <a:lstStyle/>
          <a:p>
            <a:pPr lvl="0"/>
            <a:r>
              <a:rPr lang="tr-TR" sz="2400" dirty="0">
                <a:latin typeface="Garamond" panose="02020404030301010803" pitchFamily="18" charset="0"/>
              </a:rPr>
              <a:t>Barınma ihtiyacı bulunan ve ŞÖNİM tarafından 6284 sayılı Kanun kapsamında değerlendirilmesi yapılan ancak altmış yaş üzeri kadın ya da gebe çocuk olduğu tespit edilen mağdurlar, ivedilikle durumlarına uygun sosyal hizmet kuruluşlarına yerleştirilecektir.</a:t>
            </a:r>
          </a:p>
          <a:p>
            <a:pPr lvl="0"/>
            <a:r>
              <a:rPr lang="tr-TR" sz="2400" dirty="0">
                <a:latin typeface="Garamond" panose="02020404030301010803" pitchFamily="18" charset="0"/>
              </a:rPr>
              <a:t>Cinsel şiddet mağdurlarına ilişkin kollukta gerçekleştirilecek iş ve işlemlerde ihtiyaç duyulması halinde refakat edilmesi sağlanacak, mevzuatın uygulanmasında aksaklığa mahal vermemek üzere meslek elemanları arasından konuya ilişkin icapçı listesi oluşturularak, mağdurun ikincil örselenmesini önleyici gerekli tedbirlerin alınması sağlanacaktır</a:t>
            </a:r>
            <a:r>
              <a:rPr lang="tr-TR" sz="2400" dirty="0" smtClean="0">
                <a:latin typeface="Garamond" panose="02020404030301010803" pitchFamily="18" charset="0"/>
              </a:rPr>
              <a:t>.</a:t>
            </a:r>
            <a:endParaRPr lang="tr-TR" sz="2400" dirty="0">
              <a:latin typeface="Garamond" panose="02020404030301010803" pitchFamily="18" charset="0"/>
            </a:endParaRPr>
          </a:p>
        </p:txBody>
      </p:sp>
    </p:spTree>
    <p:extLst>
      <p:ext uri="{BB962C8B-B14F-4D97-AF65-F5344CB8AC3E}">
        <p14:creationId xmlns:p14="http://schemas.microsoft.com/office/powerpoint/2010/main" val="26863860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885776FF-AC16-4B72-9C8A-C6C7B834E379}" type="slidenum">
              <a:rPr lang="tr-TR" smtClean="0"/>
              <a:pPr/>
              <a:t>48</a:t>
            </a:fld>
            <a:r>
              <a:rPr lang="tr-TR" smtClean="0"/>
              <a:t>/17</a:t>
            </a:r>
            <a:endParaRPr lang="tr-TR" dirty="0"/>
          </a:p>
        </p:txBody>
      </p:sp>
      <p:sp>
        <p:nvSpPr>
          <p:cNvPr id="4" name="İçerik Yer Tutucusu 3"/>
          <p:cNvSpPr>
            <a:spLocks noGrp="1"/>
          </p:cNvSpPr>
          <p:nvPr>
            <p:ph idx="1"/>
          </p:nvPr>
        </p:nvSpPr>
        <p:spPr>
          <a:xfrm>
            <a:off x="463550" y="1273969"/>
            <a:ext cx="8043331" cy="4351338"/>
          </a:xfrm>
        </p:spPr>
        <p:txBody>
          <a:bodyPr/>
          <a:lstStyle/>
          <a:p>
            <a:pPr lvl="0"/>
            <a:r>
              <a:rPr lang="tr-TR" sz="2400" dirty="0">
                <a:latin typeface="Garamond" panose="02020404030301010803" pitchFamily="18" charset="0"/>
              </a:rPr>
              <a:t>İlde şiddet vakasının gerçekleşmesi halinde, vakaya ilişkin yazılı, görsel ve işitsel medya ile internet ortamında çıkan haberler takip edilerek mesleki inceleme başta olmak üzere gerekli işlemler gizlilik ilkesine riayet edilerek gerçekleştirilecek ve hızlı bilgi akışı sağlanacaktır.</a:t>
            </a:r>
          </a:p>
          <a:p>
            <a:pPr lvl="0"/>
            <a:r>
              <a:rPr lang="tr-TR" sz="2400" dirty="0">
                <a:latin typeface="Garamond" panose="02020404030301010803" pitchFamily="18" charset="0"/>
              </a:rPr>
              <a:t>6284 sayılı Kanunun uygulanmasında görev alan kurum ve kuruluşlar başta olmak üzere ilgili tüm taraflarla işbirliği içinde kadına yönelik şiddetle mücadele ve yasal mevzuata ilişkin eğitim çalışmaları gerçekleştirilecek, hizmet içi eğitim çalışması gerçekleştirilen ilgili kurumlara gerekli rehberlik sağlanacaktır.</a:t>
            </a:r>
          </a:p>
          <a:p>
            <a:pPr lvl="0"/>
            <a:r>
              <a:rPr lang="tr-TR" sz="2400" dirty="0">
                <a:latin typeface="Garamond" panose="02020404030301010803" pitchFamily="18" charset="0"/>
              </a:rPr>
              <a:t>İl ve ilçe düzeyinde sosyal hizmet sunumunda görevli tüm meslek elemanları ile Aile Sosyal Destek Programı (ASDEP) personeline, kadına, çocuğa ve aile bireylerine yönelik şiddetle mücadele alanında sistematik hizmet içi eğitim verilmesi sağlanacaktır.</a:t>
            </a:r>
          </a:p>
          <a:p>
            <a:endParaRPr lang="tr-TR" sz="2400" dirty="0">
              <a:latin typeface="Garamond" panose="02020404030301010803" pitchFamily="18" charset="0"/>
            </a:endParaRPr>
          </a:p>
          <a:p>
            <a:endParaRPr lang="tr-TR" sz="2400" dirty="0"/>
          </a:p>
        </p:txBody>
      </p:sp>
    </p:spTree>
    <p:extLst>
      <p:ext uri="{BB962C8B-B14F-4D97-AF65-F5344CB8AC3E}">
        <p14:creationId xmlns:p14="http://schemas.microsoft.com/office/powerpoint/2010/main" val="13796919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xmlns="" id="{640ABF26-4773-4A13-9361-AA72F4234B69}"/>
              </a:ext>
            </a:extLst>
          </p:cNvPr>
          <p:cNvSpPr>
            <a:spLocks noGrp="1"/>
          </p:cNvSpPr>
          <p:nvPr>
            <p:ph type="sldNum" sz="quarter" idx="12"/>
          </p:nvPr>
        </p:nvSpPr>
        <p:spPr/>
        <p:txBody>
          <a:bodyPr/>
          <a:lstStyle/>
          <a:p>
            <a:fld id="{885776FF-AC16-4B72-9C8A-C6C7B834E379}" type="slidenum">
              <a:rPr lang="tr-TR" smtClean="0"/>
              <a:pPr/>
              <a:t>49</a:t>
            </a:fld>
            <a:r>
              <a:rPr lang="tr-TR"/>
              <a:t>/17</a:t>
            </a:r>
            <a:endParaRPr lang="tr-TR" dirty="0"/>
          </a:p>
        </p:txBody>
      </p:sp>
      <p:sp>
        <p:nvSpPr>
          <p:cNvPr id="6" name="Başlık 1"/>
          <p:cNvSpPr txBox="1">
            <a:spLocks/>
          </p:cNvSpPr>
          <p:nvPr/>
        </p:nvSpPr>
        <p:spPr>
          <a:xfrm>
            <a:off x="176980" y="304800"/>
            <a:ext cx="7521677" cy="11430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baseline="0">
                <a:solidFill>
                  <a:schemeClr val="bg1"/>
                </a:solidFill>
                <a:latin typeface="Garamond" panose="02020404030301010803" pitchFamily="18" charset="0"/>
                <a:ea typeface="+mj-ea"/>
                <a:cs typeface="Times New Roman" panose="02020603050405020304" pitchFamily="18" charset="0"/>
              </a:defRPr>
            </a:lvl1pPr>
          </a:lstStyle>
          <a:p>
            <a:r>
              <a:rPr lang="tr-TR" sz="3200" smtClean="0"/>
              <a:t>ŞİDDETE SIFIR TOLERANS</a:t>
            </a:r>
            <a:endParaRPr lang="tr-TR" sz="3200" dirty="0"/>
          </a:p>
        </p:txBody>
      </p:sp>
      <p:pic>
        <p:nvPicPr>
          <p:cNvPr id="9" name="Resim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0715873">
            <a:off x="294805" y="2952085"/>
            <a:ext cx="2775547" cy="3579394"/>
          </a:xfrm>
          <a:prstGeom prst="rect">
            <a:avLst/>
          </a:prstGeom>
        </p:spPr>
      </p:pic>
      <p:pic>
        <p:nvPicPr>
          <p:cNvPr id="10" name="Resim 9"/>
          <p:cNvPicPr>
            <a:picLocks noChangeAspect="1"/>
          </p:cNvPicPr>
          <p:nvPr/>
        </p:nvPicPr>
        <p:blipFill>
          <a:blip r:embed="rId3"/>
          <a:stretch>
            <a:fillRect/>
          </a:stretch>
        </p:blipFill>
        <p:spPr>
          <a:xfrm>
            <a:off x="3261355" y="1323975"/>
            <a:ext cx="2863041" cy="3705932"/>
          </a:xfrm>
          <a:prstGeom prst="rect">
            <a:avLst/>
          </a:prstGeom>
        </p:spPr>
      </p:pic>
      <p:pic>
        <p:nvPicPr>
          <p:cNvPr id="11" name="Resim 10"/>
          <p:cNvPicPr>
            <a:picLocks noChangeAspect="1"/>
          </p:cNvPicPr>
          <p:nvPr/>
        </p:nvPicPr>
        <p:blipFill>
          <a:blip r:embed="rId4"/>
          <a:stretch>
            <a:fillRect/>
          </a:stretch>
        </p:blipFill>
        <p:spPr>
          <a:xfrm rot="757790">
            <a:off x="6264795" y="2712476"/>
            <a:ext cx="2674693" cy="3758351"/>
          </a:xfrm>
          <a:prstGeom prst="rect">
            <a:avLst/>
          </a:prstGeom>
        </p:spPr>
      </p:pic>
    </p:spTree>
    <p:extLst>
      <p:ext uri="{BB962C8B-B14F-4D97-AF65-F5344CB8AC3E}">
        <p14:creationId xmlns:p14="http://schemas.microsoft.com/office/powerpoint/2010/main" val="15538866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E85FCAD4-6931-46D1-9058-DE7FC90C0E37}" type="slidenum">
              <a:rPr lang="tr-TR" smtClean="0"/>
              <a:t>5</a:t>
            </a:fld>
            <a:endParaRPr lang="tr-TR" dirty="0"/>
          </a:p>
        </p:txBody>
      </p:sp>
      <p:sp>
        <p:nvSpPr>
          <p:cNvPr id="13" name="Rectangle 12"/>
          <p:cNvSpPr/>
          <p:nvPr/>
        </p:nvSpPr>
        <p:spPr>
          <a:xfrm>
            <a:off x="323528" y="1400761"/>
            <a:ext cx="8424936" cy="1446550"/>
          </a:xfrm>
          <a:prstGeom prst="rect">
            <a:avLst/>
          </a:prstGeom>
        </p:spPr>
        <p:txBody>
          <a:bodyPr wrap="square">
            <a:spAutoFit/>
          </a:bodyPr>
          <a:lstStyle/>
          <a:p>
            <a:pPr algn="just"/>
            <a:r>
              <a:rPr lang="tr-TR" sz="2200" dirty="0">
                <a:latin typeface="Garamond" panose="02020404030301010803" pitchFamily="18" charset="0"/>
              </a:rPr>
              <a:t>Bakanlığımız tarafından 25 Kasım çerçevesinde gerçekleştirilecek etkinliklerin Birleşmiş Milletler “</a:t>
            </a:r>
            <a:r>
              <a:rPr lang="tr-TR" sz="2200" dirty="0" err="1">
                <a:latin typeface="Garamond" panose="02020404030301010803" pitchFamily="18" charset="0"/>
              </a:rPr>
              <a:t>Orange</a:t>
            </a:r>
            <a:r>
              <a:rPr lang="tr-TR" sz="2200" dirty="0">
                <a:latin typeface="Garamond" panose="02020404030301010803" pitchFamily="18" charset="0"/>
              </a:rPr>
              <a:t> </a:t>
            </a:r>
            <a:r>
              <a:rPr lang="tr-TR" sz="2200" dirty="0" err="1">
                <a:latin typeface="Garamond" panose="02020404030301010803" pitchFamily="18" charset="0"/>
              </a:rPr>
              <a:t>The</a:t>
            </a:r>
            <a:r>
              <a:rPr lang="tr-TR" sz="2200" dirty="0">
                <a:latin typeface="Garamond" panose="02020404030301010803" pitchFamily="18" charset="0"/>
              </a:rPr>
              <a:t> World” kampanyası ile uyumlu olmasına özen gösterilmektedir.</a:t>
            </a:r>
          </a:p>
          <a:p>
            <a:pPr algn="just"/>
            <a:endParaRPr lang="tr-TR" sz="2200" dirty="0">
              <a:latin typeface="Garamond" panose="02020404030301010803" pitchFamily="18" charset="0"/>
            </a:endParaRPr>
          </a:p>
        </p:txBody>
      </p:sp>
      <p:graphicFrame>
        <p:nvGraphicFramePr>
          <p:cNvPr id="9" name="Diagram 8"/>
          <p:cNvGraphicFramePr/>
          <p:nvPr>
            <p:extLst>
              <p:ext uri="{D42A27DB-BD31-4B8C-83A1-F6EECF244321}">
                <p14:modId xmlns:p14="http://schemas.microsoft.com/office/powerpoint/2010/main" val="2444515849"/>
              </p:ext>
            </p:extLst>
          </p:nvPr>
        </p:nvGraphicFramePr>
        <p:xfrm>
          <a:off x="2633117" y="2409515"/>
          <a:ext cx="6434964" cy="4199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Başlık 1"/>
          <p:cNvSpPr txBox="1">
            <a:spLocks/>
          </p:cNvSpPr>
          <p:nvPr/>
        </p:nvSpPr>
        <p:spPr>
          <a:xfrm>
            <a:off x="179016" y="510181"/>
            <a:ext cx="6999549" cy="612412"/>
          </a:xfrm>
          <a:prstGeom prst="rect">
            <a:avLst/>
          </a:prstGeom>
          <a:noFill/>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tr-TR" sz="2200" b="1" dirty="0">
                <a:solidFill>
                  <a:schemeClr val="bg1"/>
                </a:solidFill>
                <a:latin typeface="Garamond" panose="02020404030301010803" pitchFamily="18" charset="0"/>
              </a:rPr>
              <a:t>25 KASIM</a:t>
            </a:r>
            <a:br>
              <a:rPr lang="tr-TR" sz="2200" b="1" dirty="0">
                <a:solidFill>
                  <a:schemeClr val="bg1"/>
                </a:solidFill>
                <a:latin typeface="Garamond" panose="02020404030301010803" pitchFamily="18" charset="0"/>
              </a:rPr>
            </a:br>
            <a:r>
              <a:rPr lang="tr-TR" sz="2200" b="1" dirty="0">
                <a:solidFill>
                  <a:schemeClr val="bg1"/>
                </a:solidFill>
                <a:latin typeface="Garamond" panose="02020404030301010803" pitchFamily="18" charset="0"/>
              </a:rPr>
              <a:t>Kadına Yönelik Şiddete Karşı Uluslararası Mücadele Günü</a:t>
            </a:r>
          </a:p>
        </p:txBody>
      </p:sp>
      <p:pic>
        <p:nvPicPr>
          <p:cNvPr id="5" name="Resim 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79017" y="3154686"/>
            <a:ext cx="2353203" cy="2353203"/>
          </a:xfrm>
          <a:prstGeom prst="rect">
            <a:avLst/>
          </a:prstGeom>
        </p:spPr>
      </p:pic>
    </p:spTree>
    <p:extLst>
      <p:ext uri="{BB962C8B-B14F-4D97-AF65-F5344CB8AC3E}">
        <p14:creationId xmlns:p14="http://schemas.microsoft.com/office/powerpoint/2010/main" val="28998787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450428" y="4062578"/>
            <a:ext cx="5638800" cy="895350"/>
          </a:xfrm>
          <a:prstGeom prst="rect">
            <a:avLst/>
          </a:prstGeom>
          <a:solidFill>
            <a:schemeClr val="bg1"/>
          </a:solidFill>
          <a:ln>
            <a:solidFill>
              <a:schemeClr val="bg1"/>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endParaRPr lang="tr-TR" dirty="0"/>
          </a:p>
        </p:txBody>
      </p:sp>
    </p:spTree>
    <p:extLst>
      <p:ext uri="{BB962C8B-B14F-4D97-AF65-F5344CB8AC3E}">
        <p14:creationId xmlns:p14="http://schemas.microsoft.com/office/powerpoint/2010/main" val="8462196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E85FCAD4-6931-46D1-9058-DE7FC90C0E37}" type="slidenum">
              <a:rPr lang="tr-TR" smtClean="0"/>
              <a:t>6</a:t>
            </a:fld>
            <a:endParaRPr lang="tr-TR" dirty="0"/>
          </a:p>
        </p:txBody>
      </p:sp>
      <p:sp>
        <p:nvSpPr>
          <p:cNvPr id="10" name="Başlık 1"/>
          <p:cNvSpPr txBox="1">
            <a:spLocks/>
          </p:cNvSpPr>
          <p:nvPr/>
        </p:nvSpPr>
        <p:spPr>
          <a:xfrm>
            <a:off x="179016" y="510181"/>
            <a:ext cx="7346391" cy="612412"/>
          </a:xfrm>
          <a:prstGeom prst="rect">
            <a:avLst/>
          </a:prstGeom>
          <a:noFill/>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tr-TR" sz="2200" b="1" dirty="0">
                <a:solidFill>
                  <a:schemeClr val="bg1"/>
                </a:solidFill>
                <a:latin typeface="Garamond" panose="02020404030301010803" pitchFamily="18" charset="0"/>
              </a:rPr>
              <a:t>25 KASIM</a:t>
            </a:r>
            <a:br>
              <a:rPr lang="tr-TR" sz="2200" b="1" dirty="0">
                <a:solidFill>
                  <a:schemeClr val="bg1"/>
                </a:solidFill>
                <a:latin typeface="Garamond" panose="02020404030301010803" pitchFamily="18" charset="0"/>
              </a:rPr>
            </a:br>
            <a:r>
              <a:rPr lang="tr-TR" sz="2200" b="1" dirty="0">
                <a:solidFill>
                  <a:schemeClr val="bg1"/>
                </a:solidFill>
                <a:latin typeface="Garamond" panose="02020404030301010803" pitchFamily="18" charset="0"/>
              </a:rPr>
              <a:t>Kadına Yönelik Şiddete Karşı Uluslararası Mücadele Günü</a:t>
            </a:r>
          </a:p>
        </p:txBody>
      </p:sp>
      <p:pic>
        <p:nvPicPr>
          <p:cNvPr id="7" name="Resim 11">
            <a:extLst>
              <a:ext uri="{FF2B5EF4-FFF2-40B4-BE49-F238E27FC236}">
                <a16:creationId xmlns:a16="http://schemas.microsoft.com/office/drawing/2014/main" xmlns="" id="{C1E1860B-57C2-8743-A9AE-877C3DE97D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34211" y="3884474"/>
            <a:ext cx="5609789" cy="2973526"/>
          </a:xfrm>
          <a:prstGeom prst="rect">
            <a:avLst/>
          </a:prstGeom>
          <a:ln>
            <a:noFill/>
          </a:ln>
          <a:effectLst>
            <a:softEdge rad="112500"/>
          </a:effectLst>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767" y="1317985"/>
            <a:ext cx="5419570" cy="3535900"/>
          </a:xfrm>
          <a:prstGeom prst="rect">
            <a:avLst/>
          </a:prstGeom>
        </p:spPr>
      </p:pic>
      <p:pic>
        <p:nvPicPr>
          <p:cNvPr id="8" name="Resim 7">
            <a:extLst>
              <a:ext uri="{FF2B5EF4-FFF2-40B4-BE49-F238E27FC236}">
                <a16:creationId xmlns:a16="http://schemas.microsoft.com/office/drawing/2014/main" xmlns="" id="{3D9F1916-4E98-AA41-8AAE-CC13751880B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37657" y="1715935"/>
            <a:ext cx="3306343" cy="1817593"/>
          </a:xfrm>
          <a:prstGeom prst="rect">
            <a:avLst/>
          </a:prstGeom>
          <a:ln>
            <a:noFill/>
          </a:ln>
          <a:effectLst>
            <a:softEdge rad="112500"/>
          </a:effectLst>
        </p:spPr>
      </p:pic>
    </p:spTree>
    <p:extLst>
      <p:ext uri="{BB962C8B-B14F-4D97-AF65-F5344CB8AC3E}">
        <p14:creationId xmlns:p14="http://schemas.microsoft.com/office/powerpoint/2010/main" val="29162419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E85FCAD4-6931-46D1-9058-DE7FC90C0E37}" type="slidenum">
              <a:rPr lang="tr-TR" smtClean="0"/>
              <a:t>7</a:t>
            </a:fld>
            <a:endParaRPr lang="tr-TR" dirty="0"/>
          </a:p>
        </p:txBody>
      </p:sp>
      <p:sp>
        <p:nvSpPr>
          <p:cNvPr id="10" name="Başlık 1"/>
          <p:cNvSpPr txBox="1">
            <a:spLocks/>
          </p:cNvSpPr>
          <p:nvPr/>
        </p:nvSpPr>
        <p:spPr>
          <a:xfrm>
            <a:off x="179016" y="510181"/>
            <a:ext cx="7304349" cy="612412"/>
          </a:xfrm>
          <a:prstGeom prst="rect">
            <a:avLst/>
          </a:prstGeom>
          <a:noFill/>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tr-TR" sz="2200" b="1" dirty="0">
                <a:solidFill>
                  <a:schemeClr val="bg1"/>
                </a:solidFill>
                <a:latin typeface="Garamond" panose="02020404030301010803" pitchFamily="18" charset="0"/>
              </a:rPr>
              <a:t>25 KASIM</a:t>
            </a:r>
            <a:br>
              <a:rPr lang="tr-TR" sz="2200" b="1" dirty="0">
                <a:solidFill>
                  <a:schemeClr val="bg1"/>
                </a:solidFill>
                <a:latin typeface="Garamond" panose="02020404030301010803" pitchFamily="18" charset="0"/>
              </a:rPr>
            </a:br>
            <a:r>
              <a:rPr lang="tr-TR" sz="2200" b="1" dirty="0">
                <a:solidFill>
                  <a:schemeClr val="bg1"/>
                </a:solidFill>
                <a:latin typeface="Garamond" panose="02020404030301010803" pitchFamily="18" charset="0"/>
              </a:rPr>
              <a:t>Kadına Yönelik Şiddete Karşı Uluslararası Mücadele Günü</a:t>
            </a:r>
          </a:p>
        </p:txBody>
      </p:sp>
      <p:pic>
        <p:nvPicPr>
          <p:cNvPr id="2" name="Resim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2525" y="2409824"/>
            <a:ext cx="3629026" cy="3629026"/>
          </a:xfrm>
          <a:prstGeom prst="rect">
            <a:avLst/>
          </a:prstGeom>
        </p:spPr>
      </p:pic>
      <p:pic>
        <p:nvPicPr>
          <p:cNvPr id="3" name="Resim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2867" y="1495426"/>
            <a:ext cx="3792908" cy="3792908"/>
          </a:xfrm>
          <a:prstGeom prst="rect">
            <a:avLst/>
          </a:prstGeom>
        </p:spPr>
      </p:pic>
    </p:spTree>
    <p:extLst>
      <p:ext uri="{BB962C8B-B14F-4D97-AF65-F5344CB8AC3E}">
        <p14:creationId xmlns:p14="http://schemas.microsoft.com/office/powerpoint/2010/main" val="42926882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a:xfrm>
            <a:off x="6449481" y="6352644"/>
            <a:ext cx="2413146" cy="365125"/>
          </a:xfrm>
        </p:spPr>
        <p:txBody>
          <a:bodyPr/>
          <a:lstStyle/>
          <a:p>
            <a:fld id="{E85FCAD4-6931-46D1-9058-DE7FC90C0E37}" type="slidenum">
              <a:rPr lang="tr-TR" sz="2200" smtClean="0"/>
              <a:t>8</a:t>
            </a:fld>
            <a:endParaRPr lang="tr-TR" sz="2200" dirty="0"/>
          </a:p>
        </p:txBody>
      </p:sp>
      <p:sp>
        <p:nvSpPr>
          <p:cNvPr id="10" name="Başlık 1"/>
          <p:cNvSpPr txBox="1">
            <a:spLocks/>
          </p:cNvSpPr>
          <p:nvPr/>
        </p:nvSpPr>
        <p:spPr>
          <a:xfrm>
            <a:off x="179016" y="510181"/>
            <a:ext cx="7136183" cy="612412"/>
          </a:xfrm>
          <a:prstGeom prst="rect">
            <a:avLst/>
          </a:prstGeom>
          <a:noFill/>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tr-TR" sz="2200" b="1" dirty="0">
                <a:solidFill>
                  <a:schemeClr val="bg1"/>
                </a:solidFill>
                <a:latin typeface="Garamond" panose="02020404030301010803" pitchFamily="18" charset="0"/>
              </a:rPr>
              <a:t>25 KASIM</a:t>
            </a:r>
            <a:br>
              <a:rPr lang="tr-TR" sz="2200" b="1" dirty="0">
                <a:solidFill>
                  <a:schemeClr val="bg1"/>
                </a:solidFill>
                <a:latin typeface="Garamond" panose="02020404030301010803" pitchFamily="18" charset="0"/>
              </a:rPr>
            </a:br>
            <a:r>
              <a:rPr lang="tr-TR" sz="2200" b="1" dirty="0">
                <a:solidFill>
                  <a:schemeClr val="bg1"/>
                </a:solidFill>
                <a:latin typeface="Garamond" panose="02020404030301010803" pitchFamily="18" charset="0"/>
              </a:rPr>
              <a:t>Kadına Yönelik Şiddete Karşı Uluslararası Mücadele Günü</a:t>
            </a:r>
          </a:p>
        </p:txBody>
      </p:sp>
      <p:pic>
        <p:nvPicPr>
          <p:cNvPr id="6" name="Resim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258" y="1613594"/>
            <a:ext cx="4778710" cy="3055675"/>
          </a:xfrm>
          <a:prstGeom prst="rect">
            <a:avLst/>
          </a:prstGeom>
          <a:ln>
            <a:noFill/>
          </a:ln>
          <a:effectLst>
            <a:softEdge rad="112500"/>
          </a:effectLst>
        </p:spPr>
      </p:pic>
      <p:pic>
        <p:nvPicPr>
          <p:cNvPr id="7" name="Resim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58744" y="3988063"/>
            <a:ext cx="4585256" cy="2869937"/>
          </a:xfrm>
          <a:prstGeom prst="rect">
            <a:avLst/>
          </a:prstGeom>
          <a:ln>
            <a:noFill/>
          </a:ln>
          <a:effectLst>
            <a:softEdge rad="112500"/>
          </a:effectLst>
        </p:spPr>
      </p:pic>
    </p:spTree>
    <p:extLst>
      <p:ext uri="{BB962C8B-B14F-4D97-AF65-F5344CB8AC3E}">
        <p14:creationId xmlns:p14="http://schemas.microsoft.com/office/powerpoint/2010/main" val="37345838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85FCAD4-6931-46D1-9058-DE7FC90C0E37}" type="slidenum">
              <a:rPr lang="tr-TR" smtClean="0"/>
              <a:t>9</a:t>
            </a:fld>
            <a:endParaRPr lang="tr-TR"/>
          </a:p>
        </p:txBody>
      </p:sp>
      <p:pic>
        <p:nvPicPr>
          <p:cNvPr id="5" name="Resim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8454" y="1255713"/>
            <a:ext cx="4073842" cy="3057292"/>
          </a:xfrm>
          <a:prstGeom prst="rect">
            <a:avLst/>
          </a:prstGeom>
          <a:ln>
            <a:noFill/>
          </a:ln>
          <a:effectLst>
            <a:softEdge rad="112500"/>
          </a:effectLst>
        </p:spPr>
      </p:pic>
      <p:pic>
        <p:nvPicPr>
          <p:cNvPr id="7" name="Resim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4669" y="1363165"/>
            <a:ext cx="4000500" cy="3000376"/>
          </a:xfrm>
          <a:prstGeom prst="rect">
            <a:avLst/>
          </a:prstGeom>
          <a:ln>
            <a:noFill/>
          </a:ln>
          <a:effectLst>
            <a:softEdge rad="112500"/>
          </a:effectLst>
        </p:spPr>
      </p:pic>
      <p:pic>
        <p:nvPicPr>
          <p:cNvPr id="8" name="Resim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78047" y="4313005"/>
            <a:ext cx="4048498" cy="2578100"/>
          </a:xfrm>
          <a:prstGeom prst="rect">
            <a:avLst/>
          </a:prstGeom>
          <a:ln>
            <a:noFill/>
          </a:ln>
          <a:effectLst>
            <a:softEdge rad="112500"/>
          </a:effectLst>
        </p:spPr>
      </p:pic>
      <p:sp>
        <p:nvSpPr>
          <p:cNvPr id="9" name="Başlık 1"/>
          <p:cNvSpPr txBox="1">
            <a:spLocks/>
          </p:cNvSpPr>
          <p:nvPr/>
        </p:nvSpPr>
        <p:spPr>
          <a:xfrm>
            <a:off x="179016" y="510181"/>
            <a:ext cx="7304349" cy="612412"/>
          </a:xfrm>
          <a:prstGeom prst="rect">
            <a:avLst/>
          </a:prstGeom>
          <a:noFill/>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tr-TR" sz="2200" b="1" dirty="0">
                <a:solidFill>
                  <a:schemeClr val="bg1"/>
                </a:solidFill>
                <a:latin typeface="Garamond" panose="02020404030301010803" pitchFamily="18" charset="0"/>
              </a:rPr>
              <a:t>25 KASIM</a:t>
            </a:r>
            <a:br>
              <a:rPr lang="tr-TR" sz="2200" b="1" dirty="0">
                <a:solidFill>
                  <a:schemeClr val="bg1"/>
                </a:solidFill>
                <a:latin typeface="Garamond" panose="02020404030301010803" pitchFamily="18" charset="0"/>
              </a:rPr>
            </a:br>
            <a:r>
              <a:rPr lang="tr-TR" sz="2200" b="1" dirty="0">
                <a:solidFill>
                  <a:schemeClr val="bg1"/>
                </a:solidFill>
                <a:latin typeface="Garamond" panose="02020404030301010803" pitchFamily="18" charset="0"/>
              </a:rPr>
              <a:t>Kadına Yönelik Şiddete Karşı Uluslararası Mücadele Günü</a:t>
            </a:r>
          </a:p>
        </p:txBody>
      </p:sp>
    </p:spTree>
    <p:extLst>
      <p:ext uri="{BB962C8B-B14F-4D97-AF65-F5344CB8AC3E}">
        <p14:creationId xmlns:p14="http://schemas.microsoft.com/office/powerpoint/2010/main" val="4116165668"/>
      </p:ext>
    </p:extLst>
  </p:cSld>
  <p:clrMapOvr>
    <a:masterClrMapping/>
  </p:clrMapOvr>
  <p:timing>
    <p:tnLst>
      <p:par>
        <p:cTn id="1" dur="indefinite" restart="never" nodeType="tmRoot"/>
      </p:par>
    </p:tnLst>
  </p:timing>
</p:sld>
</file>

<file path=ppt/theme/theme1.xml><?xml version="1.0" encoding="utf-8"?>
<a:theme xmlns:a="http://schemas.openxmlformats.org/drawingml/2006/main" name="Özel Tasarı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Özel Tasarı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Özel Tasarı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Özel Tasarı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2478</TotalTime>
  <Words>1817</Words>
  <Application>Microsoft Office PowerPoint</Application>
  <PresentationFormat>Ekran Gösterisi (4:3)</PresentationFormat>
  <Paragraphs>297</Paragraphs>
  <Slides>50</Slides>
  <Notes>33</Notes>
  <HiddenSlides>0</HiddenSlides>
  <MMClips>0</MMClips>
  <ScaleCrop>false</ScaleCrop>
  <HeadingPairs>
    <vt:vector size="6" baseType="variant">
      <vt:variant>
        <vt:lpstr>Kullanılan Yazı Tipleri</vt:lpstr>
      </vt:variant>
      <vt:variant>
        <vt:i4>7</vt:i4>
      </vt:variant>
      <vt:variant>
        <vt:lpstr>Tema</vt:lpstr>
      </vt:variant>
      <vt:variant>
        <vt:i4>4</vt:i4>
      </vt:variant>
      <vt:variant>
        <vt:lpstr>Slayt Başlıkları</vt:lpstr>
      </vt:variant>
      <vt:variant>
        <vt:i4>50</vt:i4>
      </vt:variant>
    </vt:vector>
  </HeadingPairs>
  <TitlesOfParts>
    <vt:vector size="61" baseType="lpstr">
      <vt:lpstr>MS PGothic</vt:lpstr>
      <vt:lpstr>Arial</vt:lpstr>
      <vt:lpstr>Calibri</vt:lpstr>
      <vt:lpstr>Calibri Light</vt:lpstr>
      <vt:lpstr>Garamond</vt:lpstr>
      <vt:lpstr>Times New Roman</vt:lpstr>
      <vt:lpstr>Wingdings</vt:lpstr>
      <vt:lpstr>Özel Tasarım</vt:lpstr>
      <vt:lpstr>1_Özel Tasarım</vt:lpstr>
      <vt:lpstr>2_Özel Tasarım</vt:lpstr>
      <vt:lpstr>3_Özel Tasarım</vt:lpstr>
      <vt:lpstr>25 KASIM Kadına Yönelik Şiddete Karşı Uluslararası Mücadele Günü</vt:lpstr>
      <vt:lpstr>25 KASIM Kadına Yönelik Şiddete Karşı Uluslararası Mücadele Günü</vt:lpstr>
      <vt:lpstr>25 KASIM Kadına Yönelik Şiddete Karşı Uluslararası Mücadele Günü</vt:lpstr>
      <vt:lpstr>PowerPoint Sunusu</vt:lpstr>
      <vt:lpstr>PowerPoint Sunusu</vt:lpstr>
      <vt:lpstr>PowerPoint Sunusu</vt:lpstr>
      <vt:lpstr>PowerPoint Sunusu</vt:lpstr>
      <vt:lpstr>PowerPoint Sunusu</vt:lpstr>
      <vt:lpstr>PowerPoint Sunusu</vt:lpstr>
      <vt:lpstr>25 Kasım 2019  Kadına Yönelik Şiddete Karşı Uluslararası Mücadele Günü</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KADINA YÖNELİK ŞİDDETLE MÜCADELE KOORDİNASYON PLANI (2020-2021)</vt:lpstr>
      <vt:lpstr>PowerPoint Sunusu</vt:lpstr>
      <vt:lpstr>PowerPoint Sunusu</vt:lpstr>
      <vt:lpstr>KADINLARA YÖNELİK HİZMET ÇEŞİTLİĞİ</vt:lpstr>
      <vt:lpstr>PowerPoint Sunusu</vt:lpstr>
      <vt:lpstr>PowerPoint Sunusu</vt:lpstr>
      <vt:lpstr>Fotoğraf Alanı</vt:lpstr>
      <vt:lpstr>PowerPoint Sunusu</vt:lpstr>
      <vt:lpstr>PowerPoint Sunusu</vt:lpstr>
      <vt:lpstr>PowerPoint Sunusu</vt:lpstr>
      <vt:lpstr>PowerPoint Sunusu</vt:lpstr>
      <vt:lpstr>KADIN DESTEK SİSTEMİ (KADES)</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ŞİDDETE SIFIR TOLERANS</vt:lpstr>
      <vt:lpstr>ŞİDDETE SIFIR TOLERANS</vt:lpstr>
      <vt:lpstr>PowerPoint Sunusu</vt:lpstr>
      <vt:lpstr>İl Genelgesi’ne Göre Kurumumuzun Başlıca Yükümlülükleri </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SUNUM BAŞLIĞI</dc:title>
  <dc:creator>HP</dc:creator>
  <cp:lastModifiedBy>Burcu MERCİMEK</cp:lastModifiedBy>
  <cp:revision>308</cp:revision>
  <dcterms:created xsi:type="dcterms:W3CDTF">2019-04-01T08:33:12Z</dcterms:created>
  <dcterms:modified xsi:type="dcterms:W3CDTF">2020-11-24T08:11:36Z</dcterms:modified>
</cp:coreProperties>
</file>